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9" r:id="rId4"/>
    <p:sldId id="260" r:id="rId5"/>
    <p:sldId id="261" r:id="rId6"/>
    <p:sldId id="258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unded Rectangle 9"/>
          <p:cNvSpPr/>
          <p:nvPr/>
        </p:nvSpPr>
        <p:spPr>
          <a:xfrm rot="20707748">
            <a:off x="-617539" y="-652551"/>
            <a:ext cx="6664606" cy="3942692"/>
          </a:xfrm>
          <a:custGeom>
            <a:avLst/>
            <a:gdLst/>
            <a:ahLst/>
            <a:cxnLst/>
            <a:rect l="l" t="t" r="r" b="b"/>
            <a:pathLst>
              <a:path w="6664606" h="3942692">
                <a:moveTo>
                  <a:pt x="1046923" y="0"/>
                </a:moveTo>
                <a:lnTo>
                  <a:pt x="6664606" y="1491692"/>
                </a:lnTo>
                <a:lnTo>
                  <a:pt x="6664606" y="3860602"/>
                </a:lnTo>
                <a:cubicBezTo>
                  <a:pt x="6664606" y="3905939"/>
                  <a:pt x="6627853" y="3942692"/>
                  <a:pt x="6582516" y="3942692"/>
                </a:cubicBezTo>
                <a:lnTo>
                  <a:pt x="0" y="3942692"/>
                </a:lnTo>
                <a:close/>
              </a:path>
            </a:pathLst>
          </a:custGeom>
          <a:solidFill>
            <a:schemeClr val="bg1">
              <a:alpha val="2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1"/>
          <p:cNvSpPr/>
          <p:nvPr/>
        </p:nvSpPr>
        <p:spPr>
          <a:xfrm rot="20707748">
            <a:off x="6168153" y="-441831"/>
            <a:ext cx="3126510" cy="2426476"/>
          </a:xfrm>
          <a:custGeom>
            <a:avLst/>
            <a:gdLst/>
            <a:ahLst/>
            <a:cxnLst/>
            <a:rect l="l" t="t" r="r" b="b"/>
            <a:pathLst>
              <a:path w="3126510" h="2426476">
                <a:moveTo>
                  <a:pt x="0" y="0"/>
                </a:moveTo>
                <a:lnTo>
                  <a:pt x="3126510" y="830198"/>
                </a:lnTo>
                <a:lnTo>
                  <a:pt x="2702642" y="2426476"/>
                </a:lnTo>
                <a:lnTo>
                  <a:pt x="82091" y="2426476"/>
                </a:lnTo>
                <a:cubicBezTo>
                  <a:pt x="36754" y="2426475"/>
                  <a:pt x="1" y="2389722"/>
                  <a:pt x="1" y="2344385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 rot="20707748">
            <a:off x="7144098" y="2001564"/>
            <a:ext cx="2679455" cy="4946037"/>
          </a:xfrm>
          <a:custGeom>
            <a:avLst/>
            <a:gdLst/>
            <a:ahLst/>
            <a:cxnLst/>
            <a:rect l="l" t="t" r="r" b="b"/>
            <a:pathLst>
              <a:path w="2679455" h="4946037">
                <a:moveTo>
                  <a:pt x="2679455" y="0"/>
                </a:moveTo>
                <a:lnTo>
                  <a:pt x="1366108" y="4946037"/>
                </a:lnTo>
                <a:lnTo>
                  <a:pt x="0" y="4583288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 rot="20707748">
            <a:off x="-205621" y="3323292"/>
            <a:ext cx="7378073" cy="4557796"/>
          </a:xfrm>
          <a:custGeom>
            <a:avLst/>
            <a:gdLst/>
            <a:ahLst/>
            <a:cxnLst/>
            <a:rect l="l" t="t" r="r" b="b"/>
            <a:pathLst>
              <a:path w="7378073" h="4557796">
                <a:moveTo>
                  <a:pt x="7327936" y="6451"/>
                </a:moveTo>
                <a:cubicBezTo>
                  <a:pt x="7357400" y="18913"/>
                  <a:pt x="7378073" y="48087"/>
                  <a:pt x="7378073" y="82090"/>
                </a:cubicBezTo>
                <a:lnTo>
                  <a:pt x="7378073" y="4557796"/>
                </a:lnTo>
                <a:lnTo>
                  <a:pt x="0" y="2598658"/>
                </a:lnTo>
                <a:lnTo>
                  <a:pt x="690034" y="0"/>
                </a:lnTo>
                <a:lnTo>
                  <a:pt x="7295983" y="0"/>
                </a:lnTo>
                <a:cubicBezTo>
                  <a:pt x="7307317" y="0"/>
                  <a:pt x="7318115" y="2297"/>
                  <a:pt x="7327936" y="645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-900000">
            <a:off x="547834" y="3632676"/>
            <a:ext cx="5985159" cy="1606102"/>
          </a:xfrm>
        </p:spPr>
        <p:txBody>
          <a:bodyPr>
            <a:normAutofit/>
          </a:bodyPr>
          <a:lstStyle>
            <a:lvl1pPr>
              <a:lnSpc>
                <a:spcPts val="6000"/>
              </a:lnSpc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-900000">
            <a:off x="2201145" y="5027230"/>
            <a:ext cx="4655297" cy="1128495"/>
          </a:xfrm>
        </p:spPr>
        <p:txBody>
          <a:bodyPr>
            <a:normAutofit/>
          </a:bodyPr>
          <a:lstStyle>
            <a:lvl1pPr marL="0" indent="0" algn="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-900000">
            <a:off x="6741465" y="2313285"/>
            <a:ext cx="1524000" cy="365125"/>
          </a:xfrm>
        </p:spPr>
        <p:txBody>
          <a:bodyPr/>
          <a:lstStyle>
            <a:lvl1pPr algn="l">
              <a:defRPr sz="1800">
                <a:solidFill>
                  <a:schemeClr val="tx1"/>
                </a:solidFill>
              </a:defRPr>
            </a:lvl1pPr>
          </a:lstStyle>
          <a:p>
            <a:fld id="{2DBA4860-2FB3-4700-989E-FC3D47204CFC}" type="datetimeFigureOut">
              <a:rPr lang="en-US" smtClean="0"/>
              <a:t>9/18/2012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-900000">
            <a:off x="6551292" y="1528629"/>
            <a:ext cx="2465987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-900000">
            <a:off x="6451719" y="1162062"/>
            <a:ext cx="2133600" cy="421038"/>
          </a:xfrm>
        </p:spPr>
        <p:txBody>
          <a:bodyPr anchor="ctr"/>
          <a:lstStyle>
            <a:lvl1pPr algn="l">
              <a:defRPr sz="2400">
                <a:solidFill>
                  <a:schemeClr val="tx1"/>
                </a:solidFill>
              </a:defRPr>
            </a:lvl1pPr>
          </a:lstStyle>
          <a:p>
            <a:fld id="{655213E4-CAC1-4B1D-A56C-D18B938B2A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 rot="20707748">
            <a:off x="-895918" y="-766298"/>
            <a:ext cx="8332816" cy="5894380"/>
          </a:xfrm>
          <a:custGeom>
            <a:avLst/>
            <a:gdLst/>
            <a:ahLst/>
            <a:cxnLst/>
            <a:rect l="l" t="t" r="r" b="b"/>
            <a:pathLst>
              <a:path w="8332816" h="5894380">
                <a:moveTo>
                  <a:pt x="1565164" y="0"/>
                </a:moveTo>
                <a:lnTo>
                  <a:pt x="8332816" y="1797049"/>
                </a:lnTo>
                <a:lnTo>
                  <a:pt x="8332816" y="5812290"/>
                </a:lnTo>
                <a:cubicBezTo>
                  <a:pt x="8332816" y="5857627"/>
                  <a:pt x="8296063" y="5894380"/>
                  <a:pt x="8250726" y="5894380"/>
                </a:cubicBezTo>
                <a:lnTo>
                  <a:pt x="0" y="5894380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 rot="20707748">
            <a:off x="64746" y="5089618"/>
            <a:ext cx="8528044" cy="2911464"/>
          </a:xfrm>
          <a:custGeom>
            <a:avLst/>
            <a:gdLst/>
            <a:ahLst/>
            <a:cxnLst/>
            <a:rect l="l" t="t" r="r" b="b"/>
            <a:pathLst>
              <a:path w="8528044" h="2911464">
                <a:moveTo>
                  <a:pt x="8477907" y="6451"/>
                </a:moveTo>
                <a:cubicBezTo>
                  <a:pt x="8507371" y="18913"/>
                  <a:pt x="8528044" y="48087"/>
                  <a:pt x="8528044" y="82090"/>
                </a:cubicBezTo>
                <a:lnTo>
                  <a:pt x="8528044" y="2911464"/>
                </a:lnTo>
                <a:lnTo>
                  <a:pt x="0" y="646970"/>
                </a:lnTo>
                <a:lnTo>
                  <a:pt x="171794" y="0"/>
                </a:lnTo>
                <a:lnTo>
                  <a:pt x="8445954" y="0"/>
                </a:lnTo>
                <a:cubicBezTo>
                  <a:pt x="8457288" y="0"/>
                  <a:pt x="8468086" y="2297"/>
                  <a:pt x="8477907" y="645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 rot="20707748">
            <a:off x="8533928" y="3839503"/>
            <a:ext cx="1011244" cy="2994350"/>
          </a:xfrm>
          <a:custGeom>
            <a:avLst/>
            <a:gdLst/>
            <a:ahLst/>
            <a:cxnLst/>
            <a:rect l="l" t="t" r="r" b="b"/>
            <a:pathLst>
              <a:path w="1011244" h="2994350">
                <a:moveTo>
                  <a:pt x="1011244" y="0"/>
                </a:moveTo>
                <a:lnTo>
                  <a:pt x="216140" y="2994350"/>
                </a:lnTo>
                <a:lnTo>
                  <a:pt x="0" y="2936957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 rot="20707748">
            <a:off x="7588490" y="-321837"/>
            <a:ext cx="1976541" cy="4072806"/>
          </a:xfrm>
          <a:custGeom>
            <a:avLst/>
            <a:gdLst/>
            <a:ahLst/>
            <a:cxnLst/>
            <a:rect l="l" t="t" r="r" b="b"/>
            <a:pathLst>
              <a:path w="1976541" h="4072806">
                <a:moveTo>
                  <a:pt x="0" y="0"/>
                </a:moveTo>
                <a:lnTo>
                  <a:pt x="1976541" y="524841"/>
                </a:lnTo>
                <a:lnTo>
                  <a:pt x="1034432" y="4072806"/>
                </a:lnTo>
                <a:lnTo>
                  <a:pt x="82090" y="4072806"/>
                </a:lnTo>
                <a:cubicBezTo>
                  <a:pt x="36753" y="4072806"/>
                  <a:pt x="0" y="4036053"/>
                  <a:pt x="0" y="3990716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900000">
            <a:off x="3183882" y="4760430"/>
            <a:ext cx="5004753" cy="1299542"/>
          </a:xfrm>
        </p:spPr>
        <p:txBody>
          <a:bodyPr anchor="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 rot="-900000">
            <a:off x="781854" y="984581"/>
            <a:ext cx="6581279" cy="360475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-900000">
            <a:off x="6996405" y="6238502"/>
            <a:ext cx="1524000" cy="365125"/>
          </a:xfrm>
        </p:spPr>
        <p:txBody>
          <a:bodyPr/>
          <a:lstStyle/>
          <a:p>
            <a:fld id="{2DBA4860-2FB3-4700-989E-FC3D47204CFC}" type="datetimeFigureOut">
              <a:rPr lang="en-US" smtClean="0"/>
              <a:t>9/18/2012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-900000">
            <a:off x="5321849" y="6094794"/>
            <a:ext cx="31242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-900000">
            <a:off x="8182730" y="3246937"/>
            <a:ext cx="907445" cy="365125"/>
          </a:xfrm>
        </p:spPr>
        <p:txBody>
          <a:bodyPr/>
          <a:lstStyle>
            <a:lvl1pPr algn="l">
              <a:defRPr/>
            </a:lvl1pPr>
          </a:lstStyle>
          <a:p>
            <a:fld id="{655213E4-CAC1-4B1D-A56C-D18B938B2A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 rot="20707748">
            <a:off x="-882907" y="-626065"/>
            <a:ext cx="7440156" cy="7347127"/>
          </a:xfrm>
          <a:custGeom>
            <a:avLst/>
            <a:gdLst/>
            <a:ahLst/>
            <a:cxnLst/>
            <a:rect l="l" t="t" r="r" b="b"/>
            <a:pathLst>
              <a:path w="7440156" h="7347127">
                <a:moveTo>
                  <a:pt x="1760047" y="0"/>
                </a:moveTo>
                <a:lnTo>
                  <a:pt x="7440156" y="1508269"/>
                </a:lnTo>
                <a:lnTo>
                  <a:pt x="7440156" y="7265037"/>
                </a:lnTo>
                <a:cubicBezTo>
                  <a:pt x="7440156" y="7310374"/>
                  <a:pt x="7403403" y="7347127"/>
                  <a:pt x="7358066" y="7347127"/>
                </a:cubicBezTo>
                <a:lnTo>
                  <a:pt x="2707078" y="7347127"/>
                </a:lnTo>
                <a:lnTo>
                  <a:pt x="0" y="6628304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 rot="20707748">
            <a:off x="3227235" y="6274264"/>
            <a:ext cx="4396677" cy="1167472"/>
          </a:xfrm>
          <a:custGeom>
            <a:avLst/>
            <a:gdLst/>
            <a:ahLst/>
            <a:cxnLst/>
            <a:rect l="l" t="t" r="r" b="b"/>
            <a:pathLst>
              <a:path w="4396677" h="1167472">
                <a:moveTo>
                  <a:pt x="4346539" y="6451"/>
                </a:moveTo>
                <a:cubicBezTo>
                  <a:pt x="4376003" y="18913"/>
                  <a:pt x="4396677" y="48087"/>
                  <a:pt x="4396677" y="82090"/>
                </a:cubicBezTo>
                <a:lnTo>
                  <a:pt x="4396677" y="1167472"/>
                </a:lnTo>
                <a:lnTo>
                  <a:pt x="0" y="0"/>
                </a:lnTo>
                <a:lnTo>
                  <a:pt x="4314586" y="0"/>
                </a:lnTo>
                <a:cubicBezTo>
                  <a:pt x="4325920" y="0"/>
                  <a:pt x="4336718" y="2297"/>
                  <a:pt x="4346539" y="6451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 rot="20707748">
            <a:off x="7659524" y="5459724"/>
            <a:ext cx="1710569" cy="1538689"/>
          </a:xfrm>
          <a:custGeom>
            <a:avLst/>
            <a:gdLst/>
            <a:ahLst/>
            <a:cxnLst/>
            <a:rect l="l" t="t" r="r" b="b"/>
            <a:pathLst>
              <a:path w="1710569" h="1538689">
                <a:moveTo>
                  <a:pt x="1710569" y="1"/>
                </a:moveTo>
                <a:lnTo>
                  <a:pt x="1301993" y="1538689"/>
                </a:lnTo>
                <a:lnTo>
                  <a:pt x="0" y="1192965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 rot="20707748">
            <a:off x="6666426" y="-490731"/>
            <a:ext cx="3065776" cy="5811871"/>
          </a:xfrm>
          <a:custGeom>
            <a:avLst/>
            <a:gdLst/>
            <a:ahLst/>
            <a:cxnLst/>
            <a:rect l="l" t="t" r="r" b="b"/>
            <a:pathLst>
              <a:path w="3065776" h="5811871">
                <a:moveTo>
                  <a:pt x="0" y="0"/>
                </a:moveTo>
                <a:lnTo>
                  <a:pt x="3065776" y="814071"/>
                </a:lnTo>
                <a:lnTo>
                  <a:pt x="1738684" y="5811871"/>
                </a:lnTo>
                <a:lnTo>
                  <a:pt x="82090" y="5811871"/>
                </a:lnTo>
                <a:cubicBezTo>
                  <a:pt x="36753" y="5811871"/>
                  <a:pt x="0" y="5775118"/>
                  <a:pt x="0" y="572978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 rot="-900000">
            <a:off x="6793335" y="511413"/>
            <a:ext cx="1435608" cy="4818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 rot="-900000">
            <a:off x="967762" y="1075673"/>
            <a:ext cx="5398955" cy="508826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-900000">
            <a:off x="7754112" y="5888736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2DBA4860-2FB3-4700-989E-FC3D47204CFC}" type="datetimeFigureOut">
              <a:rPr lang="en-US" smtClean="0"/>
              <a:t>9/18/2012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-900000">
            <a:off x="4997808" y="6188244"/>
            <a:ext cx="2380306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-900000">
            <a:off x="7690104" y="5641848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655213E4-CAC1-4B1D-A56C-D18B938B2A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/>
          <p:cNvSpPr/>
          <p:nvPr/>
        </p:nvSpPr>
        <p:spPr>
          <a:xfrm rot="907748">
            <a:off x="-865440" y="850599"/>
            <a:ext cx="3615441" cy="6151724"/>
          </a:xfrm>
          <a:custGeom>
            <a:avLst/>
            <a:gdLst/>
            <a:ahLst/>
            <a:cxnLst/>
            <a:rect l="l" t="t" r="r" b="b"/>
            <a:pathLst>
              <a:path w="3615441" h="6151724">
                <a:moveTo>
                  <a:pt x="0" y="0"/>
                </a:moveTo>
                <a:lnTo>
                  <a:pt x="3533351" y="0"/>
                </a:lnTo>
                <a:cubicBezTo>
                  <a:pt x="3578688" y="0"/>
                  <a:pt x="3615441" y="36753"/>
                  <a:pt x="3615441" y="82090"/>
                </a:cubicBezTo>
                <a:lnTo>
                  <a:pt x="3615441" y="5623909"/>
                </a:lnTo>
                <a:lnTo>
                  <a:pt x="1663219" y="6151724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 rot="907748">
            <a:off x="17749" y="-511509"/>
            <a:ext cx="3735394" cy="1387781"/>
          </a:xfrm>
          <a:custGeom>
            <a:avLst/>
            <a:gdLst/>
            <a:ahLst/>
            <a:cxnLst/>
            <a:rect l="l" t="t" r="r" b="b"/>
            <a:pathLst>
              <a:path w="3735394" h="1387781">
                <a:moveTo>
                  <a:pt x="0" y="1009924"/>
                </a:moveTo>
                <a:lnTo>
                  <a:pt x="3735394" y="0"/>
                </a:lnTo>
                <a:lnTo>
                  <a:pt x="3735394" y="1305691"/>
                </a:lnTo>
                <a:cubicBezTo>
                  <a:pt x="3735394" y="1351028"/>
                  <a:pt x="3698641" y="1387781"/>
                  <a:pt x="3653304" y="1387781"/>
                </a:cubicBezTo>
                <a:lnTo>
                  <a:pt x="102160" y="1387781"/>
                </a:ln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 rot="907748">
            <a:off x="2146801" y="6590199"/>
            <a:ext cx="1981025" cy="535602"/>
          </a:xfrm>
          <a:custGeom>
            <a:avLst/>
            <a:gdLst/>
            <a:ahLst/>
            <a:cxnLst/>
            <a:rect l="l" t="t" r="r" b="b"/>
            <a:pathLst>
              <a:path w="1981025" h="535602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1981025" y="0"/>
                </a:lnTo>
                <a:lnTo>
                  <a:pt x="0" y="535602"/>
                </a:lnTo>
                <a:lnTo>
                  <a:pt x="0" y="82090"/>
                </a:lnTo>
                <a:cubicBezTo>
                  <a:pt x="0" y="48087"/>
                  <a:pt x="20674" y="18913"/>
                  <a:pt x="50137" y="6451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 rot="907748">
            <a:off x="3185141" y="-553633"/>
            <a:ext cx="6782931" cy="7826540"/>
          </a:xfrm>
          <a:custGeom>
            <a:avLst/>
            <a:gdLst/>
            <a:ahLst/>
            <a:cxnLst/>
            <a:rect l="l" t="t" r="r" b="b"/>
            <a:pathLst>
              <a:path w="6782931" h="7826540">
                <a:moveTo>
                  <a:pt x="0" y="1349945"/>
                </a:moveTo>
                <a:lnTo>
                  <a:pt x="4993024" y="0"/>
                </a:lnTo>
                <a:lnTo>
                  <a:pt x="6782931" y="6620302"/>
                </a:lnTo>
                <a:lnTo>
                  <a:pt x="2321435" y="7826540"/>
                </a:lnTo>
                <a:lnTo>
                  <a:pt x="82090" y="7826540"/>
                </a:lnTo>
                <a:cubicBezTo>
                  <a:pt x="36753" y="7826540"/>
                  <a:pt x="0" y="7789787"/>
                  <a:pt x="0" y="7744450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4500000">
            <a:off x="-633894" y="2921988"/>
            <a:ext cx="5064953" cy="169563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900000">
            <a:off x="3479028" y="959716"/>
            <a:ext cx="4658735" cy="5077623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900000">
            <a:off x="1690988" y="608314"/>
            <a:ext cx="1789355" cy="365125"/>
          </a:xfrm>
        </p:spPr>
        <p:txBody>
          <a:bodyPr/>
          <a:lstStyle/>
          <a:p>
            <a:fld id="{2DBA4860-2FB3-4700-989E-FC3D47204CFC}" type="datetimeFigureOut">
              <a:rPr lang="en-US" smtClean="0"/>
              <a:t>9/18/2012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900000">
            <a:off x="3103620" y="6177546"/>
            <a:ext cx="239223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900000">
            <a:off x="1265370" y="300797"/>
            <a:ext cx="2287319" cy="365125"/>
          </a:xfrm>
        </p:spPr>
        <p:txBody>
          <a:bodyPr/>
          <a:lstStyle/>
          <a:p>
            <a:fld id="{655213E4-CAC1-4B1D-A56C-D18B938B2A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ounded Rectangle 16"/>
          <p:cNvSpPr/>
          <p:nvPr/>
        </p:nvSpPr>
        <p:spPr>
          <a:xfrm rot="900000">
            <a:off x="-57216" y="-1017685"/>
            <a:ext cx="7411427" cy="3438177"/>
          </a:xfrm>
          <a:custGeom>
            <a:avLst/>
            <a:gdLst/>
            <a:ahLst/>
            <a:cxnLst/>
            <a:rect l="l" t="t" r="r" b="b"/>
            <a:pathLst>
              <a:path w="7411427" h="3438177">
                <a:moveTo>
                  <a:pt x="0" y="1985886"/>
                </a:moveTo>
                <a:lnTo>
                  <a:pt x="7411427" y="0"/>
                </a:lnTo>
                <a:lnTo>
                  <a:pt x="7411427" y="3356087"/>
                </a:lnTo>
                <a:cubicBezTo>
                  <a:pt x="7411427" y="3401424"/>
                  <a:pt x="7374674" y="3438177"/>
                  <a:pt x="7329337" y="3438177"/>
                </a:cubicBezTo>
                <a:lnTo>
                  <a:pt x="389140" y="3438177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/>
        </p:nvSpPr>
        <p:spPr>
          <a:xfrm rot="900000">
            <a:off x="-776641" y="2417820"/>
            <a:ext cx="6998365" cy="5080081"/>
          </a:xfrm>
          <a:custGeom>
            <a:avLst/>
            <a:gdLst/>
            <a:ahLst/>
            <a:cxnLst/>
            <a:rect l="l" t="t" r="r" b="b"/>
            <a:pathLst>
              <a:path w="6998365" h="5080081">
                <a:moveTo>
                  <a:pt x="0" y="0"/>
                </a:moveTo>
                <a:lnTo>
                  <a:pt x="6916275" y="0"/>
                </a:lnTo>
                <a:cubicBezTo>
                  <a:pt x="6961612" y="0"/>
                  <a:pt x="6998365" y="36753"/>
                  <a:pt x="6998365" y="82090"/>
                </a:cubicBezTo>
                <a:lnTo>
                  <a:pt x="6998365" y="3569608"/>
                </a:lnTo>
                <a:lnTo>
                  <a:pt x="1361203" y="5080081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ounded Rectangle 18"/>
          <p:cNvSpPr/>
          <p:nvPr/>
        </p:nvSpPr>
        <p:spPr>
          <a:xfrm rot="900000">
            <a:off x="6338067" y="3775812"/>
            <a:ext cx="3102275" cy="3544033"/>
          </a:xfrm>
          <a:custGeom>
            <a:avLst/>
            <a:gdLst/>
            <a:ahLst/>
            <a:cxnLst/>
            <a:rect l="l" t="t" r="r" b="b"/>
            <a:pathLst>
              <a:path w="3102275" h="3544033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2375388" y="0"/>
                </a:lnTo>
                <a:lnTo>
                  <a:pt x="3102275" y="2712781"/>
                </a:lnTo>
                <a:lnTo>
                  <a:pt x="0" y="3544033"/>
                </a:lnTo>
                <a:lnTo>
                  <a:pt x="0" y="82090"/>
                </a:lnTo>
                <a:cubicBezTo>
                  <a:pt x="0" y="48087"/>
                  <a:pt x="20673" y="18913"/>
                  <a:pt x="50137" y="6451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Rounded Rectangle 19"/>
          <p:cNvSpPr/>
          <p:nvPr/>
        </p:nvSpPr>
        <p:spPr>
          <a:xfrm rot="900000">
            <a:off x="7327879" y="-104312"/>
            <a:ext cx="2350627" cy="3820866"/>
          </a:xfrm>
          <a:custGeom>
            <a:avLst/>
            <a:gdLst/>
            <a:ahLst/>
            <a:cxnLst/>
            <a:rect l="l" t="t" r="r" b="b"/>
            <a:pathLst>
              <a:path w="2350627" h="3820866">
                <a:moveTo>
                  <a:pt x="1" y="355523"/>
                </a:moveTo>
                <a:lnTo>
                  <a:pt x="1326829" y="0"/>
                </a:lnTo>
                <a:lnTo>
                  <a:pt x="2350627" y="3820866"/>
                </a:lnTo>
                <a:lnTo>
                  <a:pt x="82091" y="3820866"/>
                </a:lnTo>
                <a:cubicBezTo>
                  <a:pt x="36754" y="3820866"/>
                  <a:pt x="1" y="3784113"/>
                  <a:pt x="0" y="3738776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900000">
            <a:off x="534986" y="2921829"/>
            <a:ext cx="5690855" cy="1570680"/>
          </a:xfrm>
        </p:spPr>
        <p:txBody>
          <a:bodyPr anchor="b">
            <a:noAutofit/>
          </a:bodyPr>
          <a:lstStyle>
            <a:lvl1pPr algn="r">
              <a:defRPr sz="48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900000">
            <a:off x="537849" y="4494201"/>
            <a:ext cx="5271544" cy="1500187"/>
          </a:xfrm>
        </p:spPr>
        <p:txBody>
          <a:bodyPr anchor="t">
            <a:normAutofit/>
          </a:bodyPr>
          <a:lstStyle>
            <a:lvl1pPr marL="0" indent="0" algn="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900000">
            <a:off x="6878368" y="3761385"/>
            <a:ext cx="1524000" cy="365125"/>
          </a:xfrm>
        </p:spPr>
        <p:txBody>
          <a:bodyPr/>
          <a:lstStyle>
            <a:lvl1pPr algn="l">
              <a:defRPr/>
            </a:lvl1pPr>
          </a:lstStyle>
          <a:p>
            <a:fld id="{2DBA4860-2FB3-4700-989E-FC3D47204CFC}" type="datetimeFigureOut">
              <a:rPr lang="en-US" smtClean="0"/>
              <a:t>9/18/2012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900000">
            <a:off x="7056965" y="3170795"/>
            <a:ext cx="192630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900000" flipH="1">
            <a:off x="7176363" y="2661157"/>
            <a:ext cx="683979" cy="365125"/>
          </a:xfrm>
        </p:spPr>
        <p:txBody>
          <a:bodyPr/>
          <a:lstStyle>
            <a:lvl1pPr algn="l">
              <a:defRPr/>
            </a:lvl1pPr>
          </a:lstStyle>
          <a:p>
            <a:fld id="{655213E4-CAC1-4B1D-A56C-D18B938B2A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ounded Rectangle 16"/>
          <p:cNvSpPr/>
          <p:nvPr/>
        </p:nvSpPr>
        <p:spPr>
          <a:xfrm rot="20707748">
            <a:off x="-883225" y="-625990"/>
            <a:ext cx="7439907" cy="7344599"/>
          </a:xfrm>
          <a:custGeom>
            <a:avLst/>
            <a:gdLst/>
            <a:ahLst/>
            <a:cxnLst/>
            <a:rect l="l" t="t" r="r" b="b"/>
            <a:pathLst>
              <a:path w="7439907" h="7344599">
                <a:moveTo>
                  <a:pt x="1760047" y="0"/>
                </a:moveTo>
                <a:lnTo>
                  <a:pt x="7439906" y="1508202"/>
                </a:lnTo>
                <a:lnTo>
                  <a:pt x="7439907" y="7262509"/>
                </a:lnTo>
                <a:cubicBezTo>
                  <a:pt x="7439906" y="7307846"/>
                  <a:pt x="7403153" y="7344599"/>
                  <a:pt x="7357816" y="7344599"/>
                </a:cubicBezTo>
                <a:lnTo>
                  <a:pt x="2697558" y="7344599"/>
                </a:lnTo>
                <a:lnTo>
                  <a:pt x="0" y="6628303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/>
        </p:nvSpPr>
        <p:spPr>
          <a:xfrm rot="20707748">
            <a:off x="3237537" y="6275496"/>
            <a:ext cx="4387395" cy="1165008"/>
          </a:xfrm>
          <a:custGeom>
            <a:avLst/>
            <a:gdLst/>
            <a:ahLst/>
            <a:cxnLst/>
            <a:rect l="l" t="t" r="r" b="b"/>
            <a:pathLst>
              <a:path w="4387395" h="1165008">
                <a:moveTo>
                  <a:pt x="4337258" y="6451"/>
                </a:moveTo>
                <a:cubicBezTo>
                  <a:pt x="4366722" y="18913"/>
                  <a:pt x="4387395" y="48087"/>
                  <a:pt x="4387395" y="82090"/>
                </a:cubicBezTo>
                <a:lnTo>
                  <a:pt x="4387395" y="1165008"/>
                </a:lnTo>
                <a:lnTo>
                  <a:pt x="0" y="0"/>
                </a:lnTo>
                <a:lnTo>
                  <a:pt x="4305305" y="0"/>
                </a:lnTo>
                <a:cubicBezTo>
                  <a:pt x="4316639" y="0"/>
                  <a:pt x="4327437" y="2297"/>
                  <a:pt x="4337258" y="6451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ounded Rectangle 18"/>
          <p:cNvSpPr/>
          <p:nvPr/>
        </p:nvSpPr>
        <p:spPr>
          <a:xfrm rot="20707748">
            <a:off x="7660698" y="5462349"/>
            <a:ext cx="1709024" cy="1536003"/>
          </a:xfrm>
          <a:custGeom>
            <a:avLst/>
            <a:gdLst/>
            <a:ahLst/>
            <a:cxnLst/>
            <a:rect l="l" t="t" r="r" b="b"/>
            <a:pathLst>
              <a:path w="1709024" h="1536003">
                <a:moveTo>
                  <a:pt x="1709024" y="0"/>
                </a:moveTo>
                <a:lnTo>
                  <a:pt x="1301161" y="1536003"/>
                </a:lnTo>
                <a:lnTo>
                  <a:pt x="0" y="1190500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ounded Rectangle 19"/>
          <p:cNvSpPr/>
          <p:nvPr/>
        </p:nvSpPr>
        <p:spPr>
          <a:xfrm rot="20707748">
            <a:off x="6667944" y="-490547"/>
            <a:ext cx="3064333" cy="5811872"/>
          </a:xfrm>
          <a:custGeom>
            <a:avLst/>
            <a:gdLst/>
            <a:ahLst/>
            <a:cxnLst/>
            <a:rect l="l" t="t" r="r" b="b"/>
            <a:pathLst>
              <a:path w="3064333" h="5811872">
                <a:moveTo>
                  <a:pt x="0" y="0"/>
                </a:moveTo>
                <a:lnTo>
                  <a:pt x="3064333" y="813688"/>
                </a:lnTo>
                <a:lnTo>
                  <a:pt x="1737140" y="5811872"/>
                </a:lnTo>
                <a:lnTo>
                  <a:pt x="82090" y="5811872"/>
                </a:lnTo>
                <a:cubicBezTo>
                  <a:pt x="36753" y="5811872"/>
                  <a:pt x="0" y="5775119"/>
                  <a:pt x="0" y="5729782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4500000">
            <a:off x="5171893" y="2231024"/>
            <a:ext cx="4820301" cy="143615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 rot="-900000">
            <a:off x="1014439" y="1335061"/>
            <a:ext cx="2578608" cy="48398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 rot="-900000">
            <a:off x="3701032" y="618005"/>
            <a:ext cx="2580010" cy="4837176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-900000">
            <a:off x="7755919" y="5887412"/>
            <a:ext cx="1241980" cy="365125"/>
          </a:xfrm>
        </p:spPr>
        <p:txBody>
          <a:bodyPr/>
          <a:lstStyle>
            <a:lvl1pPr algn="l">
              <a:defRPr/>
            </a:lvl1pPr>
          </a:lstStyle>
          <a:p>
            <a:fld id="{2DBA4860-2FB3-4700-989E-FC3D47204CFC}" type="datetimeFigureOut">
              <a:rPr lang="en-US" smtClean="0"/>
              <a:t>9/18/2012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900000">
            <a:off x="4054658" y="5494374"/>
            <a:ext cx="31242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-900000">
            <a:off x="7690164" y="5643110"/>
            <a:ext cx="1241693" cy="365125"/>
          </a:xfrm>
        </p:spPr>
        <p:txBody>
          <a:bodyPr/>
          <a:lstStyle>
            <a:lvl1pPr algn="l">
              <a:defRPr/>
            </a:lvl1pPr>
          </a:lstStyle>
          <a:p>
            <a:fld id="{655213E4-CAC1-4B1D-A56C-D18B938B2A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Rounded Rectangle 52"/>
          <p:cNvSpPr/>
          <p:nvPr/>
        </p:nvSpPr>
        <p:spPr>
          <a:xfrm rot="20707748">
            <a:off x="-883225" y="-625990"/>
            <a:ext cx="7439907" cy="7344599"/>
          </a:xfrm>
          <a:custGeom>
            <a:avLst/>
            <a:gdLst/>
            <a:ahLst/>
            <a:cxnLst/>
            <a:rect l="l" t="t" r="r" b="b"/>
            <a:pathLst>
              <a:path w="7439907" h="7344599">
                <a:moveTo>
                  <a:pt x="1760047" y="0"/>
                </a:moveTo>
                <a:lnTo>
                  <a:pt x="7439906" y="1508202"/>
                </a:lnTo>
                <a:lnTo>
                  <a:pt x="7439907" y="7262509"/>
                </a:lnTo>
                <a:cubicBezTo>
                  <a:pt x="7439906" y="7307846"/>
                  <a:pt x="7403153" y="7344599"/>
                  <a:pt x="7357816" y="7344599"/>
                </a:cubicBezTo>
                <a:lnTo>
                  <a:pt x="2697558" y="7344599"/>
                </a:lnTo>
                <a:lnTo>
                  <a:pt x="0" y="6628303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ounded Rectangle 53"/>
          <p:cNvSpPr/>
          <p:nvPr/>
        </p:nvSpPr>
        <p:spPr>
          <a:xfrm rot="20707748">
            <a:off x="3237537" y="6275496"/>
            <a:ext cx="4387395" cy="1165008"/>
          </a:xfrm>
          <a:custGeom>
            <a:avLst/>
            <a:gdLst/>
            <a:ahLst/>
            <a:cxnLst/>
            <a:rect l="l" t="t" r="r" b="b"/>
            <a:pathLst>
              <a:path w="4387395" h="1165008">
                <a:moveTo>
                  <a:pt x="4337258" y="6451"/>
                </a:moveTo>
                <a:cubicBezTo>
                  <a:pt x="4366722" y="18913"/>
                  <a:pt x="4387395" y="48087"/>
                  <a:pt x="4387395" y="82090"/>
                </a:cubicBezTo>
                <a:lnTo>
                  <a:pt x="4387395" y="1165008"/>
                </a:lnTo>
                <a:lnTo>
                  <a:pt x="0" y="0"/>
                </a:lnTo>
                <a:lnTo>
                  <a:pt x="4305305" y="0"/>
                </a:lnTo>
                <a:cubicBezTo>
                  <a:pt x="4316639" y="0"/>
                  <a:pt x="4327437" y="2297"/>
                  <a:pt x="4337258" y="6451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ounded Rectangle 54"/>
          <p:cNvSpPr/>
          <p:nvPr/>
        </p:nvSpPr>
        <p:spPr>
          <a:xfrm rot="20707748">
            <a:off x="7660698" y="5462349"/>
            <a:ext cx="1709024" cy="1536003"/>
          </a:xfrm>
          <a:custGeom>
            <a:avLst/>
            <a:gdLst/>
            <a:ahLst/>
            <a:cxnLst/>
            <a:rect l="l" t="t" r="r" b="b"/>
            <a:pathLst>
              <a:path w="1709024" h="1536003">
                <a:moveTo>
                  <a:pt x="1709024" y="0"/>
                </a:moveTo>
                <a:lnTo>
                  <a:pt x="1301161" y="1536003"/>
                </a:lnTo>
                <a:lnTo>
                  <a:pt x="0" y="1190500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ounded Rectangle 55"/>
          <p:cNvSpPr/>
          <p:nvPr/>
        </p:nvSpPr>
        <p:spPr>
          <a:xfrm rot="20707748">
            <a:off x="6667944" y="-490547"/>
            <a:ext cx="3064333" cy="5811872"/>
          </a:xfrm>
          <a:custGeom>
            <a:avLst/>
            <a:gdLst/>
            <a:ahLst/>
            <a:cxnLst/>
            <a:rect l="l" t="t" r="r" b="b"/>
            <a:pathLst>
              <a:path w="3064333" h="5811872">
                <a:moveTo>
                  <a:pt x="0" y="0"/>
                </a:moveTo>
                <a:lnTo>
                  <a:pt x="3064333" y="813688"/>
                </a:lnTo>
                <a:lnTo>
                  <a:pt x="1737140" y="5811872"/>
                </a:lnTo>
                <a:lnTo>
                  <a:pt x="82090" y="5811872"/>
                </a:lnTo>
                <a:cubicBezTo>
                  <a:pt x="36753" y="5811872"/>
                  <a:pt x="0" y="5775119"/>
                  <a:pt x="0" y="5729782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4500000">
            <a:off x="5175504" y="2231136"/>
            <a:ext cx="4818888" cy="143560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-900000">
            <a:off x="854761" y="1406870"/>
            <a:ext cx="2213148" cy="759866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 rot="-900000">
            <a:off x="1120518" y="2227895"/>
            <a:ext cx="2578608" cy="39387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 rot="-900000">
            <a:off x="3535709" y="687503"/>
            <a:ext cx="2214753" cy="753043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 rot="-900000">
            <a:off x="3808498" y="1495882"/>
            <a:ext cx="2578608" cy="395590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 rot="-900000">
            <a:off x="7754112" y="5888736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2DBA4860-2FB3-4700-989E-FC3D47204CFC}" type="datetimeFigureOut">
              <a:rPr lang="en-US" smtClean="0"/>
              <a:t>9/18/2012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 rot="-900000">
            <a:off x="4050792" y="5495544"/>
            <a:ext cx="31242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 rot="-900000">
            <a:off x="7690104" y="5641848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655213E4-CAC1-4B1D-A56C-D18B938B2A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>
          <a:xfrm rot="907748">
            <a:off x="-865440" y="850599"/>
            <a:ext cx="3615441" cy="6151724"/>
          </a:xfrm>
          <a:custGeom>
            <a:avLst/>
            <a:gdLst/>
            <a:ahLst/>
            <a:cxnLst/>
            <a:rect l="l" t="t" r="r" b="b"/>
            <a:pathLst>
              <a:path w="3615441" h="6151724">
                <a:moveTo>
                  <a:pt x="0" y="0"/>
                </a:moveTo>
                <a:lnTo>
                  <a:pt x="3533351" y="0"/>
                </a:lnTo>
                <a:cubicBezTo>
                  <a:pt x="3578688" y="0"/>
                  <a:pt x="3615441" y="36753"/>
                  <a:pt x="3615441" y="82090"/>
                </a:cubicBezTo>
                <a:lnTo>
                  <a:pt x="3615441" y="5623909"/>
                </a:lnTo>
                <a:lnTo>
                  <a:pt x="1663219" y="6151724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ounded Rectangle 21"/>
          <p:cNvSpPr/>
          <p:nvPr/>
        </p:nvSpPr>
        <p:spPr>
          <a:xfrm rot="907748">
            <a:off x="17749" y="-511509"/>
            <a:ext cx="3735394" cy="1387781"/>
          </a:xfrm>
          <a:custGeom>
            <a:avLst/>
            <a:gdLst/>
            <a:ahLst/>
            <a:cxnLst/>
            <a:rect l="l" t="t" r="r" b="b"/>
            <a:pathLst>
              <a:path w="3735394" h="1387781">
                <a:moveTo>
                  <a:pt x="0" y="1009924"/>
                </a:moveTo>
                <a:lnTo>
                  <a:pt x="3735394" y="0"/>
                </a:lnTo>
                <a:lnTo>
                  <a:pt x="3735394" y="1305691"/>
                </a:lnTo>
                <a:cubicBezTo>
                  <a:pt x="3735394" y="1351028"/>
                  <a:pt x="3698641" y="1387781"/>
                  <a:pt x="3653304" y="1387781"/>
                </a:cubicBezTo>
                <a:lnTo>
                  <a:pt x="102160" y="1387781"/>
                </a:ln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 rot="907748">
            <a:off x="2146801" y="6590199"/>
            <a:ext cx="1981025" cy="535602"/>
          </a:xfrm>
          <a:custGeom>
            <a:avLst/>
            <a:gdLst/>
            <a:ahLst/>
            <a:cxnLst/>
            <a:rect l="l" t="t" r="r" b="b"/>
            <a:pathLst>
              <a:path w="1981025" h="535602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1981025" y="0"/>
                </a:lnTo>
                <a:lnTo>
                  <a:pt x="0" y="535602"/>
                </a:lnTo>
                <a:lnTo>
                  <a:pt x="0" y="82090"/>
                </a:lnTo>
                <a:cubicBezTo>
                  <a:pt x="0" y="48087"/>
                  <a:pt x="20674" y="18913"/>
                  <a:pt x="50137" y="6451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ounded Rectangle 23"/>
          <p:cNvSpPr/>
          <p:nvPr/>
        </p:nvSpPr>
        <p:spPr>
          <a:xfrm rot="907748">
            <a:off x="3185141" y="-553633"/>
            <a:ext cx="6782931" cy="7826540"/>
          </a:xfrm>
          <a:custGeom>
            <a:avLst/>
            <a:gdLst/>
            <a:ahLst/>
            <a:cxnLst/>
            <a:rect l="l" t="t" r="r" b="b"/>
            <a:pathLst>
              <a:path w="6782931" h="7826540">
                <a:moveTo>
                  <a:pt x="0" y="1349945"/>
                </a:moveTo>
                <a:lnTo>
                  <a:pt x="4993024" y="0"/>
                </a:lnTo>
                <a:lnTo>
                  <a:pt x="6782931" y="6620302"/>
                </a:lnTo>
                <a:lnTo>
                  <a:pt x="2321435" y="7826540"/>
                </a:lnTo>
                <a:lnTo>
                  <a:pt x="82090" y="7826540"/>
                </a:lnTo>
                <a:cubicBezTo>
                  <a:pt x="36753" y="7826540"/>
                  <a:pt x="0" y="7789787"/>
                  <a:pt x="0" y="7744450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4500000">
            <a:off x="-630936" y="2926080"/>
            <a:ext cx="5065776" cy="169164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 rot="900000">
            <a:off x="1691640" y="612648"/>
            <a:ext cx="1792224" cy="365125"/>
          </a:xfrm>
        </p:spPr>
        <p:txBody>
          <a:bodyPr/>
          <a:lstStyle/>
          <a:p>
            <a:fld id="{2DBA4860-2FB3-4700-989E-FC3D47204CFC}" type="datetimeFigureOut">
              <a:rPr lang="en-US" smtClean="0"/>
              <a:t>9/18/2012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 rot="900000">
            <a:off x="2493721" y="6101033"/>
            <a:ext cx="305211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 rot="900000">
            <a:off x="1261872" y="301752"/>
            <a:ext cx="2286000" cy="365125"/>
          </a:xfrm>
        </p:spPr>
        <p:txBody>
          <a:bodyPr/>
          <a:lstStyle/>
          <a:p>
            <a:fld id="{655213E4-CAC1-4B1D-A56C-D18B938B2A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 rot="900000">
            <a:off x="-372248" y="-1218153"/>
            <a:ext cx="8577953" cy="6344114"/>
          </a:xfrm>
          <a:custGeom>
            <a:avLst/>
            <a:gdLst/>
            <a:ahLst/>
            <a:cxnLst/>
            <a:rect l="l" t="t" r="r" b="b"/>
            <a:pathLst>
              <a:path w="8577953" h="6344114">
                <a:moveTo>
                  <a:pt x="0" y="2298455"/>
                </a:moveTo>
                <a:lnTo>
                  <a:pt x="8577953" y="0"/>
                </a:lnTo>
                <a:lnTo>
                  <a:pt x="8577953" y="6262024"/>
                </a:lnTo>
                <a:cubicBezTo>
                  <a:pt x="8577953" y="6307361"/>
                  <a:pt x="8541200" y="6344113"/>
                  <a:pt x="8495863" y="6344113"/>
                </a:cubicBezTo>
                <a:lnTo>
                  <a:pt x="1084031" y="6344114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 rot="900000">
            <a:off x="-449071" y="5207889"/>
            <a:ext cx="7470000" cy="2486713"/>
          </a:xfrm>
          <a:custGeom>
            <a:avLst/>
            <a:gdLst/>
            <a:ahLst/>
            <a:cxnLst/>
            <a:rect l="l" t="t" r="r" b="b"/>
            <a:pathLst>
              <a:path w="7470000" h="2486713">
                <a:moveTo>
                  <a:pt x="0" y="0"/>
                </a:moveTo>
                <a:lnTo>
                  <a:pt x="7387910" y="0"/>
                </a:lnTo>
                <a:cubicBezTo>
                  <a:pt x="7433247" y="0"/>
                  <a:pt x="7470000" y="36753"/>
                  <a:pt x="7470000" y="82090"/>
                </a:cubicBezTo>
                <a:lnTo>
                  <a:pt x="7470000" y="663670"/>
                </a:lnTo>
                <a:lnTo>
                  <a:pt x="666313" y="2486713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 rot="900000">
            <a:off x="7192310" y="6483326"/>
            <a:ext cx="1932834" cy="635630"/>
          </a:xfrm>
          <a:custGeom>
            <a:avLst/>
            <a:gdLst/>
            <a:ahLst/>
            <a:cxnLst/>
            <a:rect l="l" t="t" r="r" b="b"/>
            <a:pathLst>
              <a:path w="1932834" h="635630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1901288" y="0"/>
                </a:lnTo>
                <a:lnTo>
                  <a:pt x="1932834" y="117729"/>
                </a:lnTo>
                <a:lnTo>
                  <a:pt x="0" y="635630"/>
                </a:lnTo>
                <a:lnTo>
                  <a:pt x="0" y="82090"/>
                </a:lnTo>
                <a:cubicBezTo>
                  <a:pt x="0" y="48087"/>
                  <a:pt x="20673" y="18913"/>
                  <a:pt x="50137" y="6451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ounded Rectangle 14"/>
          <p:cNvSpPr/>
          <p:nvPr/>
        </p:nvSpPr>
        <p:spPr>
          <a:xfrm rot="900000">
            <a:off x="8127084" y="92392"/>
            <a:ext cx="1878991" cy="6414233"/>
          </a:xfrm>
          <a:custGeom>
            <a:avLst/>
            <a:gdLst/>
            <a:ahLst/>
            <a:cxnLst/>
            <a:rect l="l" t="t" r="r" b="b"/>
            <a:pathLst>
              <a:path w="1878991" h="6414233">
                <a:moveTo>
                  <a:pt x="0" y="42953"/>
                </a:moveTo>
                <a:lnTo>
                  <a:pt x="160303" y="0"/>
                </a:lnTo>
                <a:lnTo>
                  <a:pt x="1878991" y="6414233"/>
                </a:lnTo>
                <a:lnTo>
                  <a:pt x="82090" y="6414233"/>
                </a:lnTo>
                <a:cubicBezTo>
                  <a:pt x="36753" y="6414233"/>
                  <a:pt x="0" y="6377480"/>
                  <a:pt x="0" y="6332143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 rot="900000">
            <a:off x="7521938" y="5927116"/>
            <a:ext cx="1524000" cy="365125"/>
          </a:xfrm>
        </p:spPr>
        <p:txBody>
          <a:bodyPr/>
          <a:lstStyle>
            <a:lvl1pPr algn="l">
              <a:defRPr/>
            </a:lvl1pPr>
          </a:lstStyle>
          <a:p>
            <a:fld id="{2DBA4860-2FB3-4700-989E-FC3D47204CFC}" type="datetimeFigureOut">
              <a:rPr lang="en-US" smtClean="0"/>
              <a:t>9/18/2012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 rot="900000">
            <a:off x="3892286" y="5987296"/>
            <a:ext cx="3124200" cy="295162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 rot="900000">
            <a:off x="7599046" y="5570110"/>
            <a:ext cx="716206" cy="365125"/>
          </a:xfrm>
        </p:spPr>
        <p:txBody>
          <a:bodyPr/>
          <a:lstStyle>
            <a:lvl1pPr algn="l">
              <a:defRPr/>
            </a:lvl1pPr>
          </a:lstStyle>
          <a:p>
            <a:fld id="{655213E4-CAC1-4B1D-A56C-D18B938B2A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ounded Rectangle 12"/>
          <p:cNvSpPr/>
          <p:nvPr/>
        </p:nvSpPr>
        <p:spPr>
          <a:xfrm rot="20707748">
            <a:off x="-897260" y="-624538"/>
            <a:ext cx="7286946" cy="6041338"/>
          </a:xfrm>
          <a:custGeom>
            <a:avLst/>
            <a:gdLst/>
            <a:ahLst/>
            <a:cxnLst/>
            <a:rect l="l" t="t" r="r" b="b"/>
            <a:pathLst>
              <a:path w="7286946" h="6041338">
                <a:moveTo>
                  <a:pt x="1604186" y="0"/>
                </a:moveTo>
                <a:lnTo>
                  <a:pt x="7286946" y="1508972"/>
                </a:lnTo>
                <a:lnTo>
                  <a:pt x="7286946" y="5959247"/>
                </a:lnTo>
                <a:cubicBezTo>
                  <a:pt x="7286946" y="6004584"/>
                  <a:pt x="7250193" y="6041337"/>
                  <a:pt x="7204856" y="6041337"/>
                </a:cubicBezTo>
                <a:lnTo>
                  <a:pt x="0" y="6041338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 rot="20707748">
            <a:off x="64806" y="5378153"/>
            <a:ext cx="7443151" cy="2476431"/>
          </a:xfrm>
          <a:custGeom>
            <a:avLst/>
            <a:gdLst/>
            <a:ahLst/>
            <a:cxnLst/>
            <a:rect l="l" t="t" r="r" b="b"/>
            <a:pathLst>
              <a:path w="7443151" h="2476431">
                <a:moveTo>
                  <a:pt x="7393013" y="6452"/>
                </a:moveTo>
                <a:cubicBezTo>
                  <a:pt x="7422477" y="18914"/>
                  <a:pt x="7443150" y="48087"/>
                  <a:pt x="7443150" y="82090"/>
                </a:cubicBezTo>
                <a:lnTo>
                  <a:pt x="7443151" y="2476431"/>
                </a:lnTo>
                <a:lnTo>
                  <a:pt x="0" y="500014"/>
                </a:lnTo>
                <a:lnTo>
                  <a:pt x="132771" y="1"/>
                </a:lnTo>
                <a:lnTo>
                  <a:pt x="7361060" y="1"/>
                </a:lnTo>
                <a:cubicBezTo>
                  <a:pt x="7372394" y="0"/>
                  <a:pt x="7383192" y="2298"/>
                  <a:pt x="7393013" y="6452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 rot="20707748">
            <a:off x="7660994" y="5459931"/>
            <a:ext cx="1709023" cy="1538302"/>
          </a:xfrm>
          <a:custGeom>
            <a:avLst/>
            <a:gdLst/>
            <a:ahLst/>
            <a:cxnLst/>
            <a:rect l="l" t="t" r="r" b="b"/>
            <a:pathLst>
              <a:path w="1709023" h="1538302">
                <a:moveTo>
                  <a:pt x="1709023" y="0"/>
                </a:moveTo>
                <a:lnTo>
                  <a:pt x="1300550" y="1538302"/>
                </a:lnTo>
                <a:lnTo>
                  <a:pt x="0" y="1192960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 rot="20707748">
            <a:off x="6673110" y="-489836"/>
            <a:ext cx="3059119" cy="5809409"/>
          </a:xfrm>
          <a:custGeom>
            <a:avLst/>
            <a:gdLst/>
            <a:ahLst/>
            <a:cxnLst/>
            <a:rect l="l" t="t" r="r" b="b"/>
            <a:pathLst>
              <a:path w="3059119" h="5809409">
                <a:moveTo>
                  <a:pt x="0" y="0"/>
                </a:moveTo>
                <a:lnTo>
                  <a:pt x="3059119" y="812303"/>
                </a:lnTo>
                <a:lnTo>
                  <a:pt x="1732212" y="5809409"/>
                </a:lnTo>
                <a:lnTo>
                  <a:pt x="82090" y="5809409"/>
                </a:lnTo>
                <a:cubicBezTo>
                  <a:pt x="36753" y="5809409"/>
                  <a:pt x="0" y="5772656"/>
                  <a:pt x="0" y="5727319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4500000">
            <a:off x="5175504" y="2231136"/>
            <a:ext cx="4818888" cy="1435608"/>
          </a:xfrm>
        </p:spPr>
        <p:txBody>
          <a:bodyPr anchor="b"/>
          <a:lstStyle>
            <a:lvl1pPr algn="r">
              <a:defRPr sz="4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-900000">
            <a:off x="844848" y="997933"/>
            <a:ext cx="5343100" cy="3888220"/>
          </a:xfrm>
        </p:spPr>
        <p:txBody>
          <a:bodyPr anchor="b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900000">
            <a:off x="3216573" y="5144589"/>
            <a:ext cx="3930375" cy="988131"/>
          </a:xfrm>
        </p:spPr>
        <p:txBody>
          <a:bodyPr>
            <a:normAutofit/>
          </a:bodyPr>
          <a:lstStyle>
            <a:lvl1pPr marL="0" indent="0" algn="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-900000">
            <a:off x="7754112" y="5888736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2DBA4860-2FB3-4700-989E-FC3D47204CFC}" type="datetimeFigureOut">
              <a:rPr lang="en-US" smtClean="0"/>
              <a:t>9/18/2012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900000">
            <a:off x="4263966" y="6099104"/>
            <a:ext cx="3063047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-900000">
            <a:off x="7690104" y="5641848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655213E4-CAC1-4B1D-A56C-D18B938B2A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 rot="900000">
            <a:off x="-533701" y="-979752"/>
            <a:ext cx="6672870" cy="6821601"/>
          </a:xfrm>
          <a:custGeom>
            <a:avLst/>
            <a:gdLst/>
            <a:ahLst/>
            <a:cxnLst/>
            <a:rect l="l" t="t" r="r" b="b"/>
            <a:pathLst>
              <a:path w="6672870" h="6821601">
                <a:moveTo>
                  <a:pt x="0" y="1787990"/>
                </a:moveTo>
                <a:lnTo>
                  <a:pt x="6672870" y="0"/>
                </a:lnTo>
                <a:lnTo>
                  <a:pt x="6672870" y="6739511"/>
                </a:lnTo>
                <a:cubicBezTo>
                  <a:pt x="6672870" y="6784848"/>
                  <a:pt x="6636117" y="6821601"/>
                  <a:pt x="6590780" y="6821601"/>
                </a:cubicBezTo>
                <a:lnTo>
                  <a:pt x="1348753" y="6821601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 rot="900000">
            <a:off x="-283896" y="5969722"/>
            <a:ext cx="5300494" cy="1495954"/>
          </a:xfrm>
          <a:custGeom>
            <a:avLst/>
            <a:gdLst/>
            <a:ahLst/>
            <a:cxnLst/>
            <a:rect l="l" t="t" r="r" b="b"/>
            <a:pathLst>
              <a:path w="5300494" h="1495954">
                <a:moveTo>
                  <a:pt x="0" y="0"/>
                </a:moveTo>
                <a:lnTo>
                  <a:pt x="5218404" y="0"/>
                </a:lnTo>
                <a:cubicBezTo>
                  <a:pt x="5263741" y="0"/>
                  <a:pt x="5300494" y="36753"/>
                  <a:pt x="5300494" y="82090"/>
                </a:cubicBezTo>
                <a:lnTo>
                  <a:pt x="5300494" y="183095"/>
                </a:lnTo>
                <a:lnTo>
                  <a:pt x="400840" y="1495954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ounded Rectangle 16"/>
          <p:cNvSpPr/>
          <p:nvPr/>
        </p:nvSpPr>
        <p:spPr>
          <a:xfrm rot="900000">
            <a:off x="6930292" y="-242630"/>
            <a:ext cx="2434235" cy="1383623"/>
          </a:xfrm>
          <a:custGeom>
            <a:avLst/>
            <a:gdLst/>
            <a:ahLst/>
            <a:cxnLst/>
            <a:rect l="l" t="t" r="r" b="b"/>
            <a:pathLst>
              <a:path w="2434235" h="1383623">
                <a:moveTo>
                  <a:pt x="0" y="552912"/>
                </a:moveTo>
                <a:lnTo>
                  <a:pt x="2063495" y="0"/>
                </a:lnTo>
                <a:lnTo>
                  <a:pt x="2434235" y="1383623"/>
                </a:lnTo>
                <a:lnTo>
                  <a:pt x="82090" y="1383622"/>
                </a:lnTo>
                <a:cubicBezTo>
                  <a:pt x="36754" y="1383622"/>
                  <a:pt x="0" y="1346869"/>
                  <a:pt x="0" y="1301533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/>
        </p:nvSpPr>
        <p:spPr>
          <a:xfrm rot="900000">
            <a:off x="5899782" y="1282101"/>
            <a:ext cx="3842742" cy="6178450"/>
          </a:xfrm>
          <a:custGeom>
            <a:avLst/>
            <a:gdLst/>
            <a:ahLst/>
            <a:cxnLst/>
            <a:rect l="l" t="t" r="r" b="b"/>
            <a:pathLst>
              <a:path w="3842742" h="6178450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2463128" y="0"/>
                </a:lnTo>
                <a:lnTo>
                  <a:pt x="3842742" y="5148790"/>
                </a:lnTo>
                <a:lnTo>
                  <a:pt x="0" y="6178450"/>
                </a:lnTo>
                <a:lnTo>
                  <a:pt x="0" y="82090"/>
                </a:lnTo>
                <a:cubicBezTo>
                  <a:pt x="0" y="48087"/>
                  <a:pt x="20674" y="18913"/>
                  <a:pt x="50137" y="645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4500000">
            <a:off x="4578273" y="2744935"/>
            <a:ext cx="5036383" cy="1997131"/>
          </a:xfrm>
        </p:spPr>
        <p:txBody>
          <a:bodyPr anchor="t">
            <a:normAutofit/>
          </a:bodyPr>
          <a:lstStyle>
            <a:lvl1pPr algn="r">
              <a:defRPr sz="4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900000">
            <a:off x="1507529" y="615731"/>
            <a:ext cx="4323504" cy="3294418"/>
          </a:xfrm>
          <a:prstGeom prst="roundRect">
            <a:avLst>
              <a:gd name="adj" fmla="val 4992"/>
            </a:avLst>
          </a:prstGeom>
          <a:ln w="19050">
            <a:solidFill>
              <a:schemeClr val="tx1"/>
            </a:solidFill>
          </a:ln>
          <a:effectLst>
            <a:innerShdw blurRad="101600" dir="13500000">
              <a:prstClr val="black">
                <a:alpha val="70000"/>
              </a:prstClr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900000">
            <a:off x="822789" y="4161126"/>
            <a:ext cx="4310915" cy="1203540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900000">
            <a:off x="6992395" y="571255"/>
            <a:ext cx="1524000" cy="365125"/>
          </a:xfrm>
        </p:spPr>
        <p:txBody>
          <a:bodyPr/>
          <a:lstStyle>
            <a:lvl1pPr algn="l">
              <a:defRPr/>
            </a:lvl1pPr>
          </a:lstStyle>
          <a:p>
            <a:fld id="{2DBA4860-2FB3-4700-989E-FC3D47204CFC}" type="datetimeFigureOut">
              <a:rPr lang="en-US" smtClean="0"/>
              <a:t>9/18/2012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900000">
            <a:off x="647292" y="5162531"/>
            <a:ext cx="2977453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900000">
            <a:off x="7046470" y="391054"/>
            <a:ext cx="1963187" cy="365125"/>
          </a:xfrm>
        </p:spPr>
        <p:txBody>
          <a:bodyPr/>
          <a:lstStyle>
            <a:lvl1pPr algn="l">
              <a:defRPr/>
            </a:lvl1pPr>
          </a:lstStyle>
          <a:p>
            <a:fld id="{655213E4-CAC1-4B1D-A56C-D18B938B2A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can1080Base.png"/>
          <p:cNvPicPr>
            <a:picLocks noChangeAspect="1"/>
          </p:cNvPicPr>
          <p:nvPr/>
        </p:nvPicPr>
        <p:blipFill>
          <a:blip r:embed="rId13" cstate="print">
            <a:lum bright="-38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 rot="-5400000">
            <a:off x="-673455" y="2807056"/>
            <a:ext cx="5320597" cy="184008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57600" y="990600"/>
            <a:ext cx="5027024" cy="47833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62800" y="6096001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effectLst/>
              </a:defRPr>
            </a:lvl1pPr>
          </a:lstStyle>
          <a:p>
            <a:fld id="{2DBA4860-2FB3-4700-989E-FC3D47204CFC}" type="datetimeFigureOut">
              <a:rPr lang="en-US" smtClean="0"/>
              <a:t>9/18/2012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096001"/>
            <a:ext cx="3124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3047" y="53249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5213E4-CAC1-4B1D-A56C-D18B938B2ABB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/>
  <p:timing>
    <p:tnLst>
      <p:par>
        <p:cTn id="1" dur="indefinite" restart="never" nodeType="tmRoot"/>
      </p:par>
    </p:tnLst>
  </p:timing>
  <p:txStyles>
    <p:titleStyle>
      <a:lvl1pPr algn="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spcAft>
          <a:spcPts val="600"/>
        </a:spcAft>
        <a:buSzPct val="160000"/>
        <a:buFont typeface="Wingdings" pitchFamily="2" charset="2"/>
        <a:buChar char=""/>
        <a:defRPr sz="28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731520" indent="-365760" algn="l" defTabSz="914400" rtl="0" eaLnBrk="1" latinLnBrk="0" hangingPunct="1">
        <a:spcBef>
          <a:spcPct val="20000"/>
        </a:spcBef>
        <a:spcAft>
          <a:spcPts val="600"/>
        </a:spcAft>
        <a:buSzPct val="160000"/>
        <a:buFont typeface="Wingdings" pitchFamily="2" charset="2"/>
        <a:buChar char=""/>
        <a:defRPr sz="2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97280" indent="-320040" algn="l" defTabSz="914400" rtl="0" eaLnBrk="1" latinLnBrk="0" hangingPunct="1">
        <a:spcBef>
          <a:spcPct val="20000"/>
        </a:spcBef>
        <a:spcAft>
          <a:spcPts val="600"/>
        </a:spcAft>
        <a:buSzPct val="160000"/>
        <a:buFont typeface="Wingdings" pitchFamily="2" charset="2"/>
        <a:buChar char=""/>
        <a:defRPr sz="20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74320" algn="l" defTabSz="914400" rtl="0" eaLnBrk="1" latinLnBrk="0" hangingPunct="1">
        <a:spcBef>
          <a:spcPct val="20000"/>
        </a:spcBef>
        <a:spcAft>
          <a:spcPts val="600"/>
        </a:spcAft>
        <a:buSzPct val="160000"/>
        <a:buFont typeface="Wingdings" pitchFamily="2" charset="2"/>
        <a:buChar char=""/>
        <a:defRPr sz="18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74320" algn="l" defTabSz="914400" rtl="0" eaLnBrk="1" latinLnBrk="0" hangingPunct="1">
        <a:spcBef>
          <a:spcPct val="20000"/>
        </a:spcBef>
        <a:spcAft>
          <a:spcPts val="600"/>
        </a:spcAft>
        <a:buSzPct val="160000"/>
        <a:buFont typeface="Wingdings" pitchFamily="2" charset="2"/>
        <a:buChar char=""/>
        <a:defRPr sz="18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2024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46888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Abstract Art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I paint objects as I think them, not as I see them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.</a:t>
            </a:r>
          </a:p>
          <a:p>
            <a:r>
              <a:rPr lang="en-US" dirty="0" smtClean="0"/>
              <a:t>-Pablo Picasso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643286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52600" y="368570"/>
            <a:ext cx="546175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/>
              <a:t>MARCEL DUCHAMP</a:t>
            </a:r>
            <a:endParaRPr lang="en-US" sz="4400" dirty="0"/>
          </a:p>
        </p:txBody>
      </p:sp>
      <p:sp>
        <p:nvSpPr>
          <p:cNvPr id="3" name="TextBox 2"/>
          <p:cNvSpPr txBox="1"/>
          <p:nvPr/>
        </p:nvSpPr>
        <p:spPr>
          <a:xfrm>
            <a:off x="609600" y="1219200"/>
            <a:ext cx="45522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Nude Descending A Staircase, No. 2, 1912</a:t>
            </a:r>
            <a:endParaRPr lang="en-US" i="1" dirty="0"/>
          </a:p>
        </p:txBody>
      </p:sp>
      <p:pic>
        <p:nvPicPr>
          <p:cNvPr id="6146" name="Picture 2" descr="http://1.bp.blogspot.com/-tUd6k7GLQxY/T6xvrQB66HI/AAAAAAAAByI/rgUBrpnWHm8/s1600/duchamp_nude_staircas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4512" y="1143000"/>
            <a:ext cx="3194148" cy="53348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762000" y="2209800"/>
            <a:ext cx="4292265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itchFamily="2" charset="2"/>
              <a:buChar char="§"/>
            </a:pPr>
            <a:r>
              <a:rPr lang="en-US" dirty="0" smtClean="0"/>
              <a:t>One critic called it, “An explosion in</a:t>
            </a:r>
          </a:p>
          <a:p>
            <a:r>
              <a:rPr lang="en-US" dirty="0"/>
              <a:t>a</a:t>
            </a:r>
            <a:r>
              <a:rPr lang="en-US" dirty="0" smtClean="0"/>
              <a:t> shingle factory”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n-US" dirty="0" smtClean="0"/>
              <a:t>A series of movements stopped in </a:t>
            </a:r>
          </a:p>
          <a:p>
            <a:r>
              <a:rPr lang="en-US" dirty="0"/>
              <a:t>s</a:t>
            </a:r>
            <a:r>
              <a:rPr lang="en-US" dirty="0" smtClean="0"/>
              <a:t>uccessive stages of action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n-US" dirty="0" smtClean="0"/>
              <a:t>This image is like being caught in a</a:t>
            </a:r>
          </a:p>
          <a:p>
            <a:r>
              <a:rPr lang="en-US" dirty="0" smtClean="0"/>
              <a:t>Strobe light or a stop-action film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62000" y="5410200"/>
            <a:ext cx="457471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He captured movement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88301789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41663" y="4876800"/>
            <a:ext cx="876517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3200" dirty="0" smtClean="0"/>
              <a:t>Abstract artists are interested in</a:t>
            </a:r>
          </a:p>
          <a:p>
            <a:r>
              <a:rPr lang="en-US" sz="3200" dirty="0" smtClean="0"/>
              <a:t> the design on the canvas and how the various parts relate to each other</a:t>
            </a:r>
            <a:endParaRPr lang="en-US" sz="3200" dirty="0"/>
          </a:p>
        </p:txBody>
      </p:sp>
      <p:pic>
        <p:nvPicPr>
          <p:cNvPr id="1028" name="Picture 4" descr="http://t2.gstatic.com/images?q=tbn:ANd9GcQPooKqYbBWkSeMdRE69tk-j7zv80q8RztXBW5y0hcbDWqtDpm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117698"/>
            <a:ext cx="3743326" cy="47591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30943979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47800" y="914400"/>
            <a:ext cx="591463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 smtClean="0"/>
              <a:t>3 Important Styles</a:t>
            </a:r>
            <a:endParaRPr lang="en-US" sz="5400" dirty="0"/>
          </a:p>
        </p:txBody>
      </p:sp>
      <p:sp>
        <p:nvSpPr>
          <p:cNvPr id="3" name="TextBox 2"/>
          <p:cNvSpPr txBox="1"/>
          <p:nvPr/>
        </p:nvSpPr>
        <p:spPr>
          <a:xfrm>
            <a:off x="2819400" y="2590800"/>
            <a:ext cx="2937022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4000" dirty="0" smtClean="0"/>
              <a:t>CUBISM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4000" dirty="0" smtClean="0"/>
              <a:t>FUTURISM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4000" dirty="0" smtClean="0"/>
              <a:t>DE STIJL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998791661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78777" y="529679"/>
            <a:ext cx="229261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/>
              <a:t>CUBISM</a:t>
            </a:r>
            <a:endParaRPr lang="en-US" sz="4400" dirty="0"/>
          </a:p>
        </p:txBody>
      </p:sp>
      <p:sp>
        <p:nvSpPr>
          <p:cNvPr id="3" name="TextBox 2"/>
          <p:cNvSpPr txBox="1"/>
          <p:nvPr/>
        </p:nvSpPr>
        <p:spPr>
          <a:xfrm>
            <a:off x="24891" y="1380792"/>
            <a:ext cx="9125640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3200" dirty="0" smtClean="0"/>
              <a:t>Began in 1907 by Pablo Picasso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3200" dirty="0" smtClean="0"/>
              <a:t>Used artist Paul Cezanne’s ideas that all shape</a:t>
            </a:r>
          </a:p>
          <a:p>
            <a:r>
              <a:rPr lang="en-US" sz="3200" dirty="0" smtClean="0"/>
              <a:t>   in nature are based on the sphere, cone and</a:t>
            </a:r>
          </a:p>
          <a:p>
            <a:r>
              <a:rPr lang="en-US" sz="3200" dirty="0"/>
              <a:t> </a:t>
            </a:r>
            <a:r>
              <a:rPr lang="en-US" sz="3200" dirty="0" smtClean="0"/>
              <a:t>  cylinder</a:t>
            </a:r>
          </a:p>
          <a:p>
            <a:endParaRPr lang="en-US" sz="3200" dirty="0"/>
          </a:p>
        </p:txBody>
      </p:sp>
      <p:pic>
        <p:nvPicPr>
          <p:cNvPr id="3074" name="Picture 2" descr="http://vclass.mgt.psu.ac.th/~parinya/MM/artlessons/picass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72671" y="2923903"/>
            <a:ext cx="2801766" cy="36598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www.awesome-art.biz/awesome/images/medium-i2/Apples%20and%20Oranges%20by%20Cezann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3542773"/>
            <a:ext cx="4561408" cy="30409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36950739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67000" y="468420"/>
            <a:ext cx="402007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Pablo Picasso</a:t>
            </a:r>
            <a:endParaRPr lang="en-US" sz="48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48962" y="1311808"/>
            <a:ext cx="7611123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itchFamily="2" charset="2"/>
              <a:buChar char="v"/>
            </a:pPr>
            <a:r>
              <a:rPr lang="en-US" sz="3600" dirty="0" smtClean="0"/>
              <a:t>Born in Spain, spends most of art </a:t>
            </a:r>
          </a:p>
          <a:p>
            <a:r>
              <a:rPr lang="en-US" sz="3600" dirty="0" smtClean="0"/>
              <a:t>career in France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en-US" sz="3600" dirty="0" smtClean="0"/>
              <a:t>Has many techniques and styles</a:t>
            </a:r>
          </a:p>
          <a:p>
            <a:r>
              <a:rPr lang="en-US" sz="3600" dirty="0"/>
              <a:t>	</a:t>
            </a:r>
            <a:r>
              <a:rPr lang="en-US" sz="3600" dirty="0" smtClean="0"/>
              <a:t>-constantly changing</a:t>
            </a:r>
          </a:p>
          <a:p>
            <a:r>
              <a:rPr lang="en-US" sz="3600" dirty="0"/>
              <a:t>	</a:t>
            </a:r>
            <a:r>
              <a:rPr lang="en-US" sz="3600" dirty="0" smtClean="0"/>
              <a:t>	</a:t>
            </a:r>
            <a:r>
              <a:rPr lang="en-US" sz="36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*Blue Period</a:t>
            </a:r>
          </a:p>
          <a:p>
            <a:r>
              <a:rPr lang="en-US" sz="36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	</a:t>
            </a:r>
            <a:r>
              <a:rPr lang="en-US" sz="36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	*Rose Period </a:t>
            </a:r>
          </a:p>
          <a:p>
            <a:r>
              <a:rPr lang="en-US" sz="36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	</a:t>
            </a:r>
            <a:r>
              <a:rPr lang="en-US" sz="36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	*Analytical Cubism</a:t>
            </a:r>
          </a:p>
          <a:p>
            <a:r>
              <a:rPr lang="en-US" sz="36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	</a:t>
            </a:r>
            <a:r>
              <a:rPr lang="en-US" sz="36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	*Synthetic Cubism</a:t>
            </a:r>
          </a:p>
        </p:txBody>
      </p:sp>
    </p:spTree>
    <p:extLst>
      <p:ext uri="{BB962C8B-B14F-4D97-AF65-F5344CB8AC3E}">
        <p14:creationId xmlns:p14="http://schemas.microsoft.com/office/powerpoint/2010/main" val="394387107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2.bp.blogspot.com/_pwBJSXvShrU/S7Exz8735OI/AAAAAAAAAB0/uRAkR76t0ws/s1600/picasso1_l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9593" y="0"/>
            <a:ext cx="4279118" cy="64339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5105400" y="6250484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Pablo Picasso</a:t>
            </a:r>
          </a:p>
          <a:p>
            <a:r>
              <a:rPr lang="en-US" dirty="0" smtClean="0"/>
              <a:t>-</a:t>
            </a:r>
            <a:r>
              <a:rPr lang="en-US" i="1" dirty="0" smtClean="0"/>
              <a:t>The Old Guitarist</a:t>
            </a:r>
            <a:endParaRPr lang="en-US" i="1" dirty="0"/>
          </a:p>
        </p:txBody>
      </p:sp>
      <p:sp>
        <p:nvSpPr>
          <p:cNvPr id="4" name="TextBox 3"/>
          <p:cNvSpPr txBox="1"/>
          <p:nvPr/>
        </p:nvSpPr>
        <p:spPr>
          <a:xfrm>
            <a:off x="5791200" y="500390"/>
            <a:ext cx="244810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BLUE PERIOD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59324848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191869"/>
            <a:ext cx="692176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i="1" dirty="0" smtClean="0"/>
              <a:t>Les Demoiselles </a:t>
            </a:r>
            <a:r>
              <a:rPr lang="en-US" sz="3600" i="1" dirty="0" err="1" smtClean="0"/>
              <a:t>d’Avignon</a:t>
            </a:r>
            <a:r>
              <a:rPr lang="en-US" sz="3600" dirty="0" smtClean="0"/>
              <a:t>, 1907</a:t>
            </a:r>
            <a:endParaRPr lang="en-US" sz="3600" dirty="0"/>
          </a:p>
        </p:txBody>
      </p:sp>
      <p:sp>
        <p:nvSpPr>
          <p:cNvPr id="3" name="AutoShape 2" descr="data:image/jpeg;base64,/9j/4AAQSkZJRgABAQAAAQABAAD/2wCEAAkGBhQSERUUExQVFRUWGB8YGBgYFxgYGhobGBsYGx0cHBgXHCYeGB0jHBgaIC8gJCcpLCwsGB4xNTAqNSYrLCkBCQoKDgwOGg8PGiolHyQsLC8tLCwsLCwsKSwsLCwsLCwsLCwsLCwsLCwsLCwsLCwsLCwsLCwsLCwsLCwsLCwsLP/AABEIAOcA2gMBIgACEQEDEQH/xAAcAAACAgMBAQAAAAAAAAAAAAAFBgMEAAIHAQj/xABIEAABAgMFBQUDCAgEBgMAAAABAhEAAyEEBRIxQQZRYXGBEyKRobEywfAHI0JScrLR4RQkM1Nic4KSNKLS8RUWQ6OzwmN00//EABoBAAIDAQEAAAAAAAAAAAAAAAMEAQIFAAb/xAAuEQACAgEDAwMDBAIDAQAAAAABAgADEQQSIRMxUSIyQWFxgSNCobGR8BRDwTP/2gAMAwEAAhEDEQA/AFS/iBMUBiBKnwvTmPj0gYDRi4604+6Lt4TAZqi7sovlviivMxjE8zTQYAnipjfnHkupyd4kk2QzK/RGZ+M4LybKEJZIq2ufjFGcLx8wyoTzB4uwipbxiUWUsKhhu1i1dVlE1SkqUU4RwYEsyiNUu4O7k5ghbrqKUYgGKThmAZBRNFB/orfoerE2kwBcCBp80JZyA+Q/CGuzy8MuWnNk1bean1hdl3cgo7VaXWZwlIFCAEjET5KrwEMcuW4TuI0hvT1BeYlqLd3Bk8uVjZ6AZ6QWsssaVECkyiS2nlBKzWwpd2ypkIZi4OeZbWkA5CNFpcHcBviJNofMRtMmpYe4xxnCYmZXJmp8NEwUK7+ByjTGkDOIbVaAA/SrwM1kyd4EsDCkkqYU1NIG2q/JaVd1ONsyKDzzgZa7UVl1Gmg+Mogl2bGWFBqdB+J4RJrCjLGcGLNtUcye89rJhHcQ3Eh6cmgNMstotBxKSeaqAcgfdDJKsaJeQc7z7hpG+NzC51YT/wCa/mPLoS3NrfgSG57pMqQoEgqUt3DtQBg56+MVbXIK5iJSXJJq2j/gHMHLTaUplAUcaakmKt1I7NKpv/VW6UcBmT09WhsE7dzd5lsBv2r2hm12hJIQKpl04FbMeiRTm8RSikKxKUkswY5eGsJW0W0PYdxBIUkNXj6kwuqXa1qExll9AoJSBuqfd1hYjdHVGBOw/pacJag0IFB4ZRStMslyNzwhXHtX3wgulaaFKtWz5/FIdrJeyFlvZcb6RRhiWHMSbfZQiYpO4luRqPIwTua8pctGEoDk1OpH4RLtbZGWhQ1BB5guPJXlAECNBQLKxmIsem5xGO5bU8wyQC2JRTwAq3hBhUmp/KFi55uCdLWcsWE76g5+PlDnihK/CkRik7hzOP2hRClHeo+pi3ZLIFAKUXGbD3xRtZ76uBPrFi6p7Ep0zHv90J2A7TiatfxmFk5MKCJUo1iIFs/GIpl46CEMFjxHMgCe2O0plWoqJ7pQz6JLg94apOu5xucNFjmIUnAoAgpw5gjAasD9JIzB04QjzFuX8N8EbqtqUIYEkgij0AObA5dDrlGkmXGPEzbdqnMPX9ZkolyJaH/aE7zVKyqvF84J2WzHskUoRSFK977QpCDjS8pYU2J+6p0KoKnMHpDpd1oCpTlikAHozw5X6V5iFvqbiaJQ0Sy5Ir/vEarQlSiliFbi2W8HI9PKJ5YaLg55EpjHBmkySxjy2WdSU9xTHjUVdomUYlt4+bQfhwB+BiXbCEya03OAYKXfBQMM1DHeDQ9TFeZeKVihgnNkBQYhxxr5GA6riaYCggAmoOQ4jfyMCq1Stw3ELdo2XlOZpZrMZqzuBqfcOMD7y27s8hRlIStZQ4OFglxmHNTzaGxN1jBgBKU/wlieasx0bnpHMdt9l02aaFSwRLmVA3Ee0nzBHNoHvFzert8CNVp0F47/ACY52G8BPQmYHCVBwDnrnyI6xcyrFawWBMqWiWnJIYPnqXPUwMmW1Uyf3fYTThufr+ELqu5wBGbn2VE/OIYs1kVNWB1/ODQSlKCTUJFM/QV4+MV7qTgl1zWHf+H8/QcYlvWQFWdVWIGId5vZFeBYOWNHAhvUWhnFY7CZWmqK172+ZyO9bRMm2xiHVidmfRxThui/b78VKIJQ6m6e0pOnBILcYp2EE2tagklSgoSxvWpkJfqXPIwRvBitSUgKQlkDEHdMsBD8Xw4upjmxxC7sQPeF5JnqEwS+zmJZykuCzAF2cEH1hn2avPEe8OJz1p4O8ZZrukfo02Ys9nLCahADlThkni7U1G7OBNhPZkfZBOvtV98VJyOJY947XzOxyC/0VJI5F0++AFnl4lBOpoOekE1nHZ1ncB6hXoDA1K8C0qH0VA+ENUE9MiJXgbxD9vu0S5ndBCSMSQ7soVz5GC0u1OAd43j8YkngLQlTPQj46ERrLSGFBlCLvuA3RkV7ScTkFtU8xX2j6xtZCy08XHiG9Y1tg+dX9pXqYjC2KTuPviCPiPL2zC1S0eLTEczM8IkmzHEKYjBm8hAwqmKohAfrmBCpa7cpaqUc0H5QzbW/NWWRKfvLJWr44d0dIE3BZEKxBScSlEJGfdBYkhvpEOBuY9NOlQiZmZa29pYsGzyE4e1UCpTEJKwh30DlzzoNzwy7K3ipEw2YksFFAB+opJI6hmja13NKWrEpIJAc5DyaKGzUk/8AES/0u/0CS3gfSKtZlSfpJVPUI9zpQLA6ZNmOIOhiSTaSCEqY7jk/4GI7WoiWpQzAJ8A7eUZbbNills2dPPTxhKi0oeexjeopDjjvL4Tr8GJJ4CpAG5fuMIl3bZBJwKUFAbvbT01HAw2WW90TEAJIOI4gRk7FxvG9o0rPYZm1e8TdUvECHbjuOh6GKNotxSkEB1lQSE594YiocgEKryglhZR+M4o2uT3v6kqbiQpB+OJ3xmJ3mu/aDbp2jnTe1CpeIJC2GHColBSK70qxagZawIss1c6d85JSlIUQO4Eu+TgAZgF3dstYZ7POQhSlLWlOSQCQCW7xLEvVwP6I8tCR2jNkMXJyw8WV4QbqAdhAdPPcwVfl4YE4Qe8vyTqfd4xJs9dmIpCqYjX7Iz8oqWexGY85YoSw3U3cAG6ww3QoSxMmq9mWgk9K+JZusPaWrahsMzNbqOpYK1nlqvdHbql5EKwcAWDD3RMvvJKTkR4E6iOdS7epcyYVOSvvFt+fr6Q9XNbO1lJUakd1XMfiGPWMu7ht4mvSAU6bRYUV2SYpUtAmTEpIAGcrEP2gH0qcmHMxTuaX2ygVAolg4So0Yau7sQC/LrDDthcq55E2RiEwJwqCDVSQXDcU7tQ4ivKkT7QiXJUClCG7QkYSutO4apBzOKprRoZFilc5irVEHbiLe11pBloKQUoWtRAOYSAAgktUqdSjxPCKdjtoUEk1KQAelAX5R0S+NmJdolJQo1TkoD84BI+S0U7OeoHigEeREVXUVgYYwj6dj7YQu6YFWdQGqTw4ZQHSvfBa6dn59mJRMAUkuyklxlXcRpQiBK0MSNQW8Ie0xDA4MzdSCuMxxuSbjkDeG/y90+IIi5h4ekBNk57YkkFnqeYYjnrDAoMWYUhO1drERlG3KDON2z9rM+2r7xinMVnF68B89M+2r7xihNyiw7xr9sMzlVPGLV2WXEsPRKe8olgABWrwPd24xIuzTrSf0eSM+9NUaBvogndq2pPCA1ploS1sLxKG2d8JtE95dUIDPoS9SH0y8IL7E2YhC1rDBRBTxw68vWGG5tjLNIbGgzVsylLyrmUoFBwLkwan3ClmQcPmIYe9R6RFv+O4GTFy2ElJCVcGfLhufLOKOw5K7SpZJIS6EmgNXJyp9GGeVsulWNK+6pYZMxCiCGA9r+Hx6RHd1wpshSkBu+xHEgjXjFBgo2JGSHXPmHVJemjQEXbFgWaQC2IqSsjNpIy/qIHR98HoA3nJHbpDAkuQTXCFgJUoDIsrCSK0J4kJVDJMftOAPvLNtuqSqXhXKCxoAkAg5uDTBzcQBuRBlTUoSSoFdFd1yHAYlJIJZQqM65QVuy55rTJU5aWWHBQAG71KBIGWjVapMa2LZ6XZ5shImOTMDJIAfMlg7sO85/i5CG6SFO0nMUvGRuAxGEl67xEFpFSrcn0JPuiwqSUrmJZgFOOS+96kjpESEhSS/wBJzXccvJoXb0NGl/UQSIIKikhSgPq4R4EkOPGB0u0kylTTQqdTbgAwHl4kwaFIy7rtBWhP0QXblVvKIzuIAnEbQSYClgplSkfVD9VVPrEe1ds7GyIkj2pxxrP8Kch1Ux/p4wVtMjtLSU5d6vAD484EX/LFoExtKo/oB7vVL8yExuOp6WxfgTzdTDrb2+TOeonFM0F84bdnbaqXMSkOpM2jDMEZHoM/yhQvCUcIO6COze0apExKwEqYnuq4hi26hjLsTenE3kbaZ11EoISd5zMKO0l7lE5CpahiTRQpUF+6eDjXXJoP3dfUu0oxSlfaQTVP4jiPI0hNvCxqm2kpDlSlMCfCu4D08YSqTDnfC3WegFPmMcvaNBloWx7xYpyZs6sx0+AYM2C+ZKslYSdFU88opC45fYiW1EihbXUnmatAOfda0rbIabvDoPDjFAiN2l2ZxjMc7YgHCeY8f9o53bw02ZwWr1MTXjeMyR2eBSk4sSmJcUmLAoeAEV7NM7ZaVKYGYQSBlU1aNbQ/p5B+Jla4bsMPmMtjliVZnHtEA6+0pm9RBxcwuWNHpUwHnOVSkD62LogP6tBBjvMBds8+ZIGOPE5HeY+dm/bV94xTVIdLnp0gleKHnzf5ivvGIMHeypFt2DHAMgSaWjvAQ1bGIP6OpX15qz0BAHpC9d4eYPjOj+b9IatmKWVFMytXitX5QMe0y/8A2AfSFpw7pHCJ7BNKktqMjEU5WfEev+8VLvt/eJ+iFsnLJsPqCYGRmH/biG0pcRQvSQpQxA1DeWR6QRkzQXGozBzHP4rFWXaRMmYJfeDspQyB3Ded+g50itW8P6YrbtZeZJZZgWhKt4B/LxijfkohHapRiXKUFpcEigqC1QCDnBmdKzIyFD7oklBkpO9z5xyHY5/MI6dRAD9IGM7GlEyX2vziRWWlCmGf0yAk1INDllCne97pRecsJLizownUlSiVLrvCT5cIfplhDulxwClJB5pBY9RHGdrbNMkW6asgoxTFLQWoUku4ORzYjSGdMAWgb1O3E7XaJwUrEC4UE+/8YorUUe0k4dFJBPiBUekDdlbz7SSx9pAAPKreQEHgXgVw9ZhNOfQJTROSohlA/G6LkpRBBGlRHi0RNYLvM1YTiISxJw5ndXQcq8RAlBJwIdyAuTB1/qEsKWk96cMKeAbv+4czC3JmEdMukMm0dwKSsHEgAuEJKgkVdRCHOtSxrxVAE3ZNZXza+4WV3T3TnXdHpqAoTk8zx+p3dTgYAivf924VEgdxbkNkFap4M7jgRxZZmDCWaOkYEqBRMBwHNsw2Sg+ShVuZGRMKd/7NLlTACxBqlYyUneH8waiM66rpP9DNjSajqJg9xB113kuUoFJIIOlDz5x1W4fnZSbSQCtYwlSaeyo0IyCqAluEIljupATnUw4bC2kpXMs68lDtEcwwUB0wnoYQ1B3LgR+nht0PpiC02YKYnNJf8ouT7MUmlRGtokEylt7WEt4GM1Qcx09pzvafOTwlI8SAo+sb7Oyu9K5+dT6xJtMyikhiAlLEVBGEMQdxivcNowqT/Cv1L+hjY0xyzD6GZOqGEU/URxsiAq0E/UlgdVEn0EFw0CrsqqerUzMPRIA98E0yzA7Bg4lVPGZyW3hp00//ACLA/uMVXrFq9lfPzf5i/vGI5cunOBseY6vIGJNdqvnByPkCYdbus2CRLG5AHkDCTd1nUualKRUuB4GvL846D2eBCEu7ABzwAHuix9olqwd5MqXjOKEFVXanM5ebQNsZwpCRFu/Fh0JHBRHAO3n6RTsyXVA3PbEOgzzGtSUkYjSmY3ajlwjNkJKAhS0jNRYbgVE9NPCBd72opkgA1WAnyr5U6wR2TQe+ncHh7TJgFpj6hudssXRaHlh6lLpU+pS6VA84IKAYAOwFHzgJdU4C0WhB1UJieXsn/wBfGDUJWjY5BmjSd9YYTwCKF73LKtUsy5qAoaHUHeDoYIpaMSamKKcGFYZER7iuWbYrRgUSuWvuJXvo6QrcqjcXffDamLZUx3vTqaD1iBaG5ihgjtu5MCi7eJ5lHsi/U2VYMwHAs4SsVwHRx9U1rpTfGijFW8ZYmSZiT9U+IBI6ggHpEVMA4zJuUlCBAe1t7idb0A1loUlIGhBIxHq+fARLd20k+yLKEqJSkkYF1FD4p6NC5bw2FWoby/2jo187KInTFTUrZSgDhpnvPMNHoSFQhW7YnlwWcF175lGfeFmtZGKWZUwmqkMoH0J8Osb2jZtJHZlQXKNQFkIWlW9OIBvhwYX7XZlSFgKIfOkMF1XiVFIK6H4EL6jheORC0PluRzELaq7zZl4FKdNCAGGLNu69TvqWzyzFbPXhPSvtAshEvUgqbSlQcjk+XOGP5T3M6WlIzAQOaiWiKy2VMuV2aXcBVSjElZJGEd0OHGLEorSxZgRCzsjKAcDI+Zp1hxkjJ5+Iz3btIVgBeElWSh7K/wDSrgX56QXkWoK4Hc8c9sx7OWUlgl/pVIxAHDhT7RG8Uo/I/s3ePalSSVdpKOagxUKMc6tkeh1jNtqxyvaaCWZ4PEH7V3OZMztEfsZhZQ/drUc+CVHwJbdAKyJwrUOA8vgR0+dLC0lKwFJUGINQRuhBvO6zZ5oSXKSDgUc1J3E/WTQHeCDrBtM/6gJi+qXNbCNNxf4cHVSlE+Le6LRtXPx/KKlyq/V0f1feVA6Zf4BIAcAsM9IvYrPY23zFVZVQZ8RMvRP6xN/mL+8YxmiW8/8AETv5q/vqiNAeF7O80qx6RDeycl7Q+6Wo+JQPfDTONW4wF2Llgdoo6ADxLn0EG0qdRYcuL/AiQeBLgkZMFzbMZs5RGUtAST/E7gDfQiI7JZmd9/hnB6RKTKSWO9RO87/GBDMYlhzJqbKkypeUzvS3NASPFj7oddlZQwqIzoD0B/GE29rOVylAZs45ivu84OfJ7fKZtlDHvJorfTf09IfobK4mVqq8Pu8yrfqTZ7YiZ9EkYvsq7qvCiukMIVFfa+7xOs5Oo9NfL0ivcdq7SQhRLqAwq+0mh9H6wHWL2eH0L90/MIqpG6VAiofq0R5xiaAwiilm4mhY4UZMjnLegDaDmS2cFb3khUxRQO9QqG93qN+R6iBllLTZe7ECeSHWfuwXqUS1UfCk+KQSDwPlQ6QxUu5CT5it7bbAB8CA5qFDQ+BivkkvqC/X4aD6JgICg7VzoXBIIO4ghiNKwJ2klPImTE0UkY+qCFvz7sU6fMt1vScwbtpsulMgdmCSjM60YVamVekSrki3WdNokOJqAETUauAKg67xvFMxDDZZwmTMKqpWluuh+N8Cp+zM+yWj9IsrKBDTJRLBYFaH6x0Oh6g6ov3fcfzMQ6cLkDsf4iTaZbvWvHOKtltakqzIh02hupE8Kn2diUsJ0umJKmc4gDRW8a1I1hYlWPEQRqQIaV1dcxNkKNgze9LMqdNlrWouhiAwY92j66vGJRFXa29gi2TZSaDCgYhooS0HIaM0bLtIRIMyZQBIfRyRRI/iJ8M9I85fVY7j69voJ6vTWVpX9hz95SWJc2cpCsVEAuC2ZKjwPdUk9IJ3dZsCnQ6XGEAZ1U5JJriJNa7oT7BOUqek0ClLq2XezA4NQcuEP91IxT0jQAqPkB5qfpF9UGRgoPGJGnKshYjmHrvScLEu2+Ku0VkSuQSrNHeSdxZvMEiLqJLeL6eEC9pLQ0rBqr0H5tAkOHBEiwZrOZHdK/1YcAryKjC4khtPKDdjQf0QtuV96vlAUCNarG5/vMO7O1ftBN7D9ZnfzV/fVHiERreq2tc/+dM++qNipoy7PdN2v2iM2zctpazvLeA/ODlkS9fDn+VTA67JOGUhGpDnma+TiDVgstK823ZM/SCVDnPidqG217fMitKmDRRkoCix/wBuUXLVL8ooWdTLTueIduYXTp+mRMmIKVEFqFuFHeFnZAGVa5ssFgFKBGhFW90Ot5oAWG1qeYp5gDzhKlWVX/FCE/TIV4JBPoYZoOCYjq/UoM6Qmc/dJoaF8oq3DdHZJX3vbViA3BgPEsDHtmGJWHQVPuHxu4wURnHau3PoEpoqseszTs6tHk6TRhUkxaZq6xog+EJI5XOPniP2KHI+hzNbDZAJgUqvdUG+0G9PWLtkmpXKSlw4owNaFsorS1socD8eUBlrVKtuBzhKgR1JHu9YapOU2+IlqOH3eZLel4GzWlCGeXPBPKYhgW34klNN6S1Sx9ttvARMUC+GWtTfZSos29wAQdxeK+392rmypSpQKlS5j90OQCCXbmkeMDJt4D9BmWj/AKiUYS/1lNLZQ+kBiOegg615AMXa3BKw3sbasclCsyBgJ3FJAfqG8Y326217FBlSj86oVP1AdftHQddzr+x9pmJsykSEKmTVTClLjuIGFHeWcgOGpinbNmxIWpVrmhaiXwILrWSHck+yHJDluEHVApJaKlywAWL9w2+0yrR2lnxLWfaQxUFpzIUNRq+YzhuvS+5KEhSUATXxlOIKTLUfaGJFFBw7DygLar5Kk4ABKlDKWij/AGjmo8/CKkq612gj/pyganUgZgb+ZpHWEEbzwP7hK1JO3vFr9LM+faJ6s97N7RA6DCk9N8M0+yy5xCFJIWlIUlTZgtUHIh2BBj212OSoqCu7iNVJJRibJyPfF5MtgBiLCmmQ6RlX6oMF25BH+/mbVGmKk5wQcQLdly4Z7/RRXrk3TPk2+DVnWpM90KYkAOwNHJOfKPVTAGS4xHJOajyAqYs2CytMKlEPh9kEFm+sRQZmgfpFCz2kufEttSoCseYWNtXvB5j84D3lZFzFKVQvxyG70gguNWhbeymNGlHm1zWc/o6QoMWLjmTGG4U/XUODCkbSVlJceB1gyK1wqrXJ/ODpexJOcTNu0gXA7ickvz/FT/50z76ouXNK7SYkUpWvD82ijf63tVoY/wDWmffVGXdbuzU/SD2KTL0nGMx+s5IV8cI2s9rKCHNCsYuWR9X6QOsdvxDNxVjyYCLc5GJSxz90UQxu1QwI8y1brcQSgBuOsUMWsWLb3ghf1kh+eSv8wMVhWBuTu5hasCrIEtTphUXOcArNY1/8QMwEYUpcnUAoYjzzgwFOIp2ZQNoWj94lKabmTiqOAVDGjbO4mZuuXhQIz3WgiWFHNfePXIf2t5wSkTm/OsVccbBVYWZyxJMYVAqhZfFqGqR5/jHhnE5JD6Uc+cRoUM4tlWCUCCAtZfd3N5OaU5l9dHgtVZZsHiCstVF3DmVZ1DWhao+MoEbSTiVyZkpiVthVoMQBBPJlHoYjVfClYphSRRCQlinvrwuA+qcjuYxkpThIFZaFLUlQyBmN3ehMw8lAaQQP090Ea+rthK7LVhIlqJNaFRcvxOpMA/lCsPY2ectA+bn4HrlNExBcDcpIL8UPrF00Ult49YG/KBbccyTI+igGcquai6UDoAs9YJoXZ8rB69FT1CTfJnbSkWlBocAmCu4EH1EKTrWr6S1qqcyok5kwR2ctKkTwoAspKpZPBYbr3mPSGewXemUkJSOZ1J+NIb1Vq1t5iejpa1eeBFey7LrUxmHCVGgzI47qfhBK32tKGs8od5qvkkUqTqX01JgrarWlIejij7t/u8IX7rkuCs5rOIk6Pl4AgdTGdZe1nu+OwmrXStftlmx3HLWopWVFTBVFBmJIybeIm/5UliicTfVK1N0YxDd03Daz/ElubP8AlDEYEeIQDPMDTLvlykumWlJ3gVPM5mIbFIZ1NU+6DFsIwkq8fKBdmUcJP5RG4hTJChmHHaWJKAX8PKF602cJcy5ipdfZSTh/tyEH0KZClc/wgRd1mxzhqE95X/qPGv8ASYcG0U5bxEWLHUEJ5h27LEoiWk1WWBJbM8t3ujoCVBIYMwoMtIXdmbO80rOSB5nL3wwYuUC0q+nd5hNa/r2+J817VDBbp6hkZ0zxxqeNJanDiLe16HtFp4T1n/uK9zwLu5VDB29S58SE4l1NsUlwlRAOYBoWrHQbJae4lSs1JBPUPHNiqOk2kAYAMghLeAhez0jMap9RxN01lKH1VeSvzSfGIZfx8dI3sRcrTvQ/9pSfR40mjCoA6pfxrCzgldwjSkAlPrN4r3JI/XV8E4h/VT45xPiiS5P8Ss/weihFtKSFf7f+wGqAJT7xgVGyI07QRsFgCtBry18oqo3ECQzhVJMI2hAEuWkUW/arOiUVHe5uwGpG4EihbbW4LBsQKUg5swClHoQOGJIjy12tS1BGRIClAfWVkP6QyRy4xOqyjsDNIfEQmW37tOKv9aiVcsG6N1FUc/J/qedexmyB2H9wZthY1pMqenvImYUGrKlKwlOJIJCTiAIxGqXOYLAjsfYyqQpKgAhbYGrk+RywigB1ZRyIeOZb0mzrRMRiCRjAIyKO8M+Ig9Y5wSZgV9Blj7Kgf/ZK/ECBtUofJh0vZkAEVzLY10pyhQv1ajbVlVSvBh5BCAB5HzhsmLrAS8JL2yQf4Sf7cZ94jP0ThbD9jNLX1l61+4lxCVy3KEoXSgfAfGo9IqzdqgkhExCpajTMFPLEDnzaCpTSIbTZUTAykhXOBLj5jZQ49MB221FSFtqCPERgvIIHZpDkhmdgPtHQedIjtuzayVdmtSQB3QFEA8C2W5xAaxTOzeWoYS+RDV486fBgyIp4JitjOvOIfkOCFE4iC7+4bhwhwlkKAIyNR1hElzFNQjrDLs1bSUlCiHBJHLX184qdO9eSTmXTUo5CgYhC3KGHC2cDbQAAWpTTpF20rcvFC0lyBvMLvwI2gEit87DJbx9Y3uWzYJYJHeX3j1yHQN1eBFptBXaDIbulQJ+yEgq8ajrDRYpeNaU/WIHjFrrSa1QRamrZY9hjVdMjBJTvX3ulGi32Xw8STxUAZAN4R4PjONKpdq4mZaxZiZ897Qo/WrTxnTPvqgBYC2IbqQwbQn9ctH86Z99UL4LTVca+MDX9wjYHAMmVHU70u2Z3VpQoowJqkYmYB3SHUPCOXkV6x2PZ2+sYbIwNtpwDL5dPWsXLmtX6zKbVWH+4YffE+09s/Wgig+bC08QFqSr0T5w2227pS1JWtCcYUCFJ7qiRViR7XWFS/LKmfa5KwXTLRNQTzMsp81K8DFgFQYPaC3u77wJHLU+USXeeznANRYKRvfNuIpEIWJWLHRvj3RQua8jPtQUCyEeyne4OfhCVIKgsfaf9E0LsMQB3jkTERIUuXLOSiVK+xL7yuh7qH/jjDPEQom4JkxSw6gkSkjfXHMP2cRQkb+zMFowDuPxFNRlhsHcyaShU1an+n3lnLDLJy4LmMQNyQpX1Xlt95lKwJSiAkaKURyYlmEUZt5KUMOQJJLak6k5nduAAAAAEViuLW6rf2k6fRCsZaFLVfS5klaFVJDA73pkOcE79nkBwaK7quIdxXp5mAt2SXWk7j6V93pBK80vLUTvSR4tBldmpOYu6ImoAX8wLNmt1gUi247akD6CCnqQT7xFy12gIQVHJIfnw8YXtmphVacRzViJ6gmK6Sr0u/gH+YbWWgOlY+SD/ADHErpWMERy7WmbLxo3lJ5pLH8eREZLVAGG1sGPVMGXIkhgPf9yianEmi0ih38Dw9ILkUj2Wvzjg2DLOgInPbJehQopmApw0bUN6w1XMSBjIKX0OeHjucegia13XLSvtMAL6s5ES4xlFrbzwB2itWnUEtL5mRUmpJmcBXrSJZSe7WMmawI4MbAxKEi7WtCpzg4ks2oNB6Dzhn2YkvOKjkkU5mg98BkQ1XBIwycX1lP0FPxitalrAfEDqDsrIHzDzOh9f94quYnCu6kcAfKIDLHGNVTxMU95wHaE/rlp/nTP/ACKhftH7QcR6GD20Kv120/z5n31QDtqgFJJ4+6Br7jH19olpCHKeY9YfbgUcQSKE0HjCPYy60846JslZe8ZpoEUHM69BCtmS6iNAgVsTD8yf+sS5eYQkk8yln8x4wAutdV7vHUxcumb2kydO0ogde+rwAleJgNYLUEBzkVJSTufEx8WHWB3knAHzmdQoAYeMf7/mFbZZwqWoZloSLiJRMLaODzBpD0C0Jcuyn9KWlLsFORvpv6wNGzUVksv6gaNtltveSpdWqByr5loklylTDiVlqfwjWw3f9Jf+/wCAi5MtQGUCBOMGXOM8d5uUoAZhSJbHYBMX7LAVJiOzWMkY5hwIcVOZcsMI1JJ5QVlqCThAwoDu53ak6wzXUx9R4ETtuC+lTzNpcgAEgAAd1LeJ93jEF5pJQECqlHLgHMZaL3RJs36RNogDE2peqUgby4EU7stSZBJtiwi02gCYQqiUJyTKScu5r/ESdxjSAyu2Zw4bdE3ay0kJTLZnJJ/p08TA/Z60BE9D0BLcnDDzht2wu6XaECZLmS+0Q7d9LKBajv7VKdRujm/6OpSmySPE/gIZQpXpyhPn+YJupdqAwHiNWyVvJVMQcld4dCfcoeEHbRNKUqUM0h23tpClcAwzxzw+KVn1SIbJnskbwRGRqPcpm3pR6GElstoTMQFJLg5H1HONiGhFuK+zIIJcypjFX8Jb2h7xuHCHoTgUhQLgihGRBirpth6rN6/WTA4wQREKJQYUyp4R7KWxj1SmWfGKS+JJpGq9Izt2EZ2r1iZHOczxCYerNZwiSlP1QPHX3wl3ckLmoRvUAeWvk8Olmmd+Yg6Moclfn6wbTjkmJa1s4WWSaPow9GiEtEiTQjX8IqmcYcEzTOA7RLa2Wn+fN++qAd6H2Txg5tR/i7T/APYmffVAa8v2Q5/HrFV94Me/ZCFxpxLTyfy/OOlXgoWeyplD2lAgtoS2Infnh5eal8mlgC5pWofs0Ym3knu+dekHdoyZs9MlJrSWDuUs949Af8sLWDk/4hVYEgfA5M37TsbFLSCy5uKad7TMv8mAeO6A8+af0a0b+yKxzlqRM9EecWb9tQM04fZT3E8k0i3Yrv7Sx2lg61S1pHVBy5+6AL67hjsIw/6emOe5ktw28TZYepAHUHIxLY7IELXMo6z5CFHY28CmVLVmzjmHy8PdDiJqSwBzGIRVqyrMgkFsqHMvqCcBmTFsHYBqnk5A9Y0TeMsAdmhzvVofR+TQMmnGWJowYaCMmLTLS61JQP4jnyGZ6RoV0og7czItvssJweJm0M+YuTNLlSgEzE6uZa0zGH9sH9ofnJQSg0tC0IB1wzCMR/scwrJ2sk4sJxlJ+lhp4O+/SLEy8Zi5dklyGXNVjRLrR0pVKEw8EpV2n9Jgx9UEuR3ly0279JtYUE4rNYpqAwqJk5S0ICUjXswoq+1hintNP/SVpM8SkocKTMxrwIGFTyioKAKld1Tgh2yoBB63WBNhssmVKBWUTpLaqWvtkLJO9SlAnrCpeN7WiVME6RimJmTQmWlSGQqbMDYgQygAwYMA+JoIo+JRiSeIAsd3LUMIUFkIxkvkmjZ1UzsSz01ziyu65ktu0QpLijgh/GGi57DMTPQnFJKrOFKUjCQcag6DiYCYl1aJSQcLuzxWvtcxNntKpqgksJiUYlKScS8IYqLlQUQDlQnSFnVCcjzHa3cKc/A/zBVx3euZPTgSVYQVqarP3EU4/OQxW1CpaVYwUkJJqGoAT7oEXVYpspSZsia6iAVS5jBEzQgKA+bLBg7gMKhi5Hau+ETbOSypcwJwLlqbGnHkaUUn2mWHB3xS6ngHxL6bU8lfMCbI3YifZghbgpZlBnDitNRTL4Mo7SxL7NYK5OYIq38Sd43p050JTZO6uzllQUDiybQPn6cmi1arbLUVSpye7ooCoJSk5czmOVRSIxkc/MjeVbKyJFtSqoIKTkRrG02Zq8VbLsulKiqXOmsRRJCQCdCRhfLLImlWiSZYiAxXypT1hdqX+ORHU1afu4ka51WeK94X4iS2N3OgZ2GprlFiVYUgErmBCU1KsL0HWEa/LUhZK0uz93HVa21VRkpG4b9dIroZj6pz6kEZSdK2AvEzrXQBKZaFKIzLlkhzp7R8IeLwV2a0TdMl8Un8M4QvkQkYk2mcRqhA/wAyj6iOkWpIUClQcZQ6iBRgTMtcu2TPMXecEEEOCPURQUouaiK0uaZKuzUXTmk7uHxviVU1L/RiwMEZw3aYfrtq/nzP/IqBFvT81BjaX/G2v+fM/wDIqBdqlky1cPwimcN+Y+PZiOvyZTMEqavgn/KCr3iLdyd+bNtCspQJHGYsGvRJ/wA4gdssgpu5ZzK1YQBUl8ApzYiDUmymVYuzwntFqdQFakucs2ASnpAm7k+JKnHHmL08lSmFSTlxhw2Vsa5WPtClqOgEEjnucaQPuyVJsg7W0zEoWr2UkuoJ3hI7xUcqCnWlC3bbSkpUmzS1YlEntFlnJzJSASqlGOFt0DqoOQxhtTqlINawPYLt7FAQC4BPmSRF9FqUElBJw6NmDm4gML8UKFCf7ifdEqL4B9pLci/kYE6XFt2Iau2kLs/uM0mUT7K0q3AnAX3PkTAm3bLWlRK8MxavsuOQbIRrZrzQCO83xnwPGJLVfjl+8WFakEmrFxmIZpaxjhhFL66kXKYgO2WNcleCYkpU1QaGop5R03YC4OykC0TR84sEI3olqY+KyAeTbzHMrXaFLUVklzkCSWG5zVhFi69o7RZyDLmKA+qS6T/SfdDDWBTFRUzrOjbbTlFMlKQ5VaZQYlge8VEEtR8LPxhStN/Fldphly0TRMlSnAPZqSQkhQINCVKDCmEjQMQRtTLtQk4nlzZdokrwu6VATUAsfslRY+cEdr9k0oOKV2mFaFJUkJVNBKVAol5FUsF1gYSM+AgqMGEWZSp5g270dolE2V7aU9lNSFVUhqKSp8wNeCWgUuTO7REu3mbND4ZKiUplqd6qISFBYAfCp9Ya52w9ns4ZKpkmU7iYClXZEmgXjBHZvTGGb6RY4hVvTYO2lSEqnomykTUzA6QhRwuGoGyO+IVQAeZd7CSIVQhMqU6peNA9tLOoUAxJ3kAVSMwKVFctd0SpyEqZM2UQ6S9WVqlQqIP2osjvMO65eg4vwgDcV0zpS1rDJs8xz2Zo6if2ksZoB1BbFQgamvxiV+YLkyDZACSVWd2EzWW9GmAZDcsU3gRpPQAtcwhy5KQ3mQfIcuUNwswSpjUKooEAgjcQaEaQt3lcIsww4j+jKUMCiSTIUrJCvrSSfZVmk0NCCBhRnMNvJ4m11zCuzrWanFXfmI1tsxAGJVCdGzO8NFfAqRYbXQBUpKldQAodC0cunbSWmapknCSW7oOJ/tFyOkXClu05RxzHC/bWZkxMiWAVn2Zeo3qWfogBzXR21hf2hly0Hs0HEpAZa/rK3AfRSnIDm7wyXVdQu+yLmqrPWHVqxJ7qH5sTvPIQkzSS5VUmp5mK4APEMk7R8jFlw3eVN+0mKPNglPqDDvP00MC9jLs/R7FZ5RDKTKBUNy195XV1EdIu2ueAA+Z03xGYBuTmVbZZwtJHHwMURZAM1B+sFbNILklwCKPT0jftgKMPKIJzK4nPL5+Re2TrROmpmWcJmTVrAKpjspRNWl5sYrS/kOtrEGdZmNPamf8A5xkZDPSUzhcwjRs98m1os0hEsqkKUl64ltV6gYHdqRFeewl5zAUy59mko/hVMxHmezYeD8YyMiRUolTYxi+r5DbYSSZ9nJOZKppJ5korHqfkMtf7+z+Mz/RGRkd0lndRpsfkOtX76z+Mz/RGo+Qy1DKfZ/GZ/oj2Mjuks7qNNk/IdatZ9n8Zn+iN0/Ihaf38j/uf6YyMiRWBI6jTD8iFq/fyP+5/pjE/Ifaf38j/AD/6YyMivQQy/wDyHk1n+RS0JWlRnyaKBoFvQg7o6RNuRZUSFJHjr0jyMiwpUdpRrGY8zRezyy4xJINCC+Rz0ipdWzE6TilGYhUinZA4saB9TJigaajLJmyMiemsrkyWdsytSkd9OFKsRSXLsC3CiiFf0xNaLhmKyWl95xfhGRkd01nZM1/5bUUspSX3h/wpEMzZNS0KlrUhaFBiC9QYyMjuks7cYIk/J3OFmm2ZU6WpK0mWlRCsWAhkhX1ikUf0gTcfyK9gsLM2Woj2RhIAO/ifjlkZEdJZbqtLO0PyWTrSEpFolpSC5GFRrprzgbdvyGKROQubPlrQlQKkBChiw1Z3yJz4R7GR3SWT1WHE6Mu6lkuVJzc0MaouMu6iktlQ0jIyO6Syu8zZd2TKspFd4MVDcM394jwMZGR3SWRvM//Z"/>
          <p:cNvSpPr>
            <a:spLocks noChangeAspect="1" noChangeArrowheads="1"/>
          </p:cNvSpPr>
          <p:nvPr/>
        </p:nvSpPr>
        <p:spPr bwMode="auto">
          <a:xfrm>
            <a:off x="63500" y="-1063625"/>
            <a:ext cx="2076450" cy="2200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AutoShape 4" descr="data:image/jpeg;base64,/9j/4AAQSkZJRgABAQAAAQABAAD/2wCEAAkGBhQSERUUExQVFRUWGB8YGBgYFxgYGhobGBsYGx0cHBgXHCYeGB0jHBgaIC8gJCcpLCwsGB4xNTAqNSYrLCkBCQoKDgwOGg8PGiolHyQsLC8tLCwsLCwsKSwsLCwsLCwsLCwsLCwsLCwsLCwsLCwsLCwsLCwsLCwsLCwsLCwsLP/AABEIAOcA2gMBIgACEQEDEQH/xAAcAAACAgMBAQAAAAAAAAAAAAAFBgMEAAIHAQj/xABIEAABAgMFBQUDCAgEBgMAAAABAhEAAyEEBRIxQQZRYXGBEyKRobEywfAHI0JScrLR4RQkM1Nic4KSNKLS8RUWQ6OzwmN00//EABoBAAIDAQEAAAAAAAAAAAAAAAMEAQIFAAb/xAAuEQACAgEDAwMDBAIDAQAAAAABAgADEQQSIRMxUSIyQWFxgSNCobGR8BRDwTP/2gAMAwEAAhEDEQA/AFS/iBMUBiBKnwvTmPj0gYDRi4604+6Lt4TAZqi7sovlviivMxjE8zTQYAnipjfnHkupyd4kk2QzK/RGZ+M4LybKEJZIq2ufjFGcLx8wyoTzB4uwipbxiUWUsKhhu1i1dVlE1SkqUU4RwYEsyiNUu4O7k5ghbrqKUYgGKThmAZBRNFB/orfoerE2kwBcCBp80JZyA+Q/CGuzy8MuWnNk1bean1hdl3cgo7VaXWZwlIFCAEjET5KrwEMcuW4TuI0hvT1BeYlqLd3Bk8uVjZ6AZ6QWsssaVECkyiS2nlBKzWwpd2ypkIZi4OeZbWkA5CNFpcHcBviJNofMRtMmpYe4xxnCYmZXJmp8NEwUK7+ByjTGkDOIbVaAA/SrwM1kyd4EsDCkkqYU1NIG2q/JaVd1ONsyKDzzgZa7UVl1Gmg+Mogl2bGWFBqdB+J4RJrCjLGcGLNtUcye89rJhHcQ3Eh6cmgNMstotBxKSeaqAcgfdDJKsaJeQc7z7hpG+NzC51YT/wCa/mPLoS3NrfgSG57pMqQoEgqUt3DtQBg56+MVbXIK5iJSXJJq2j/gHMHLTaUplAUcaakmKt1I7NKpv/VW6UcBmT09WhsE7dzd5lsBv2r2hm12hJIQKpl04FbMeiRTm8RSikKxKUkswY5eGsJW0W0PYdxBIUkNXj6kwuqXa1qExll9AoJSBuqfd1hYjdHVGBOw/pacJag0IFB4ZRStMslyNzwhXHtX3wgulaaFKtWz5/FIdrJeyFlvZcb6RRhiWHMSbfZQiYpO4luRqPIwTua8pctGEoDk1OpH4RLtbZGWhQ1BB5guPJXlAECNBQLKxmIsem5xGO5bU8wyQC2JRTwAq3hBhUmp/KFi55uCdLWcsWE76g5+PlDnihK/CkRik7hzOP2hRClHeo+pi3ZLIFAKUXGbD3xRtZ76uBPrFi6p7Ep0zHv90J2A7TiatfxmFk5MKCJUo1iIFs/GIpl46CEMFjxHMgCe2O0plWoqJ7pQz6JLg94apOu5xucNFjmIUnAoAgpw5gjAasD9JIzB04QjzFuX8N8EbqtqUIYEkgij0AObA5dDrlGkmXGPEzbdqnMPX9ZkolyJaH/aE7zVKyqvF84J2WzHskUoRSFK977QpCDjS8pYU2J+6p0KoKnMHpDpd1oCpTlikAHozw5X6V5iFvqbiaJQ0Sy5Ir/vEarQlSiliFbi2W8HI9PKJ5YaLg55EpjHBmkySxjy2WdSU9xTHjUVdomUYlt4+bQfhwB+BiXbCEya03OAYKXfBQMM1DHeDQ9TFeZeKVihgnNkBQYhxxr5GA6riaYCggAmoOQ4jfyMCq1Stw3ELdo2XlOZpZrMZqzuBqfcOMD7y27s8hRlIStZQ4OFglxmHNTzaGxN1jBgBKU/wlieasx0bnpHMdt9l02aaFSwRLmVA3Ee0nzBHNoHvFzert8CNVp0F47/ACY52G8BPQmYHCVBwDnrnyI6xcyrFawWBMqWiWnJIYPnqXPUwMmW1Uyf3fYTThufr+ELqu5wBGbn2VE/OIYs1kVNWB1/ODQSlKCTUJFM/QV4+MV7qTgl1zWHf+H8/QcYlvWQFWdVWIGId5vZFeBYOWNHAhvUWhnFY7CZWmqK172+ZyO9bRMm2xiHVidmfRxThui/b78VKIJQ6m6e0pOnBILcYp2EE2tagklSgoSxvWpkJfqXPIwRvBitSUgKQlkDEHdMsBD8Xw4upjmxxC7sQPeF5JnqEwS+zmJZykuCzAF2cEH1hn2avPEe8OJz1p4O8ZZrukfo02Ys9nLCahADlThkni7U1G7OBNhPZkfZBOvtV98VJyOJY947XzOxyC/0VJI5F0++AFnl4lBOpoOekE1nHZ1ncB6hXoDA1K8C0qH0VA+ENUE9MiJXgbxD9vu0S5ndBCSMSQ7soVz5GC0u1OAd43j8YkngLQlTPQj46ERrLSGFBlCLvuA3RkV7ScTkFtU8xX2j6xtZCy08XHiG9Y1tg+dX9pXqYjC2KTuPviCPiPL2zC1S0eLTEczM8IkmzHEKYjBm8hAwqmKohAfrmBCpa7cpaqUc0H5QzbW/NWWRKfvLJWr44d0dIE3BZEKxBScSlEJGfdBYkhvpEOBuY9NOlQiZmZa29pYsGzyE4e1UCpTEJKwh30DlzzoNzwy7K3ipEw2YksFFAB+opJI6hmja13NKWrEpIJAc5DyaKGzUk/8AES/0u/0CS3gfSKtZlSfpJVPUI9zpQLA6ZNmOIOhiSTaSCEqY7jk/4GI7WoiWpQzAJ8A7eUZbbNills2dPPTxhKi0oeexjeopDjjvL4Tr8GJJ4CpAG5fuMIl3bZBJwKUFAbvbT01HAw2WW90TEAJIOI4gRk7FxvG9o0rPYZm1e8TdUvECHbjuOh6GKNotxSkEB1lQSE594YiocgEKryglhZR+M4o2uT3v6kqbiQpB+OJ3xmJ3mu/aDbp2jnTe1CpeIJC2GHColBSK70qxagZawIss1c6d85JSlIUQO4Eu+TgAZgF3dstYZ7POQhSlLWlOSQCQCW7xLEvVwP6I8tCR2jNkMXJyw8WV4QbqAdhAdPPcwVfl4YE4Qe8vyTqfd4xJs9dmIpCqYjX7Iz8oqWexGY85YoSw3U3cAG6ww3QoSxMmq9mWgk9K+JZusPaWrahsMzNbqOpYK1nlqvdHbql5EKwcAWDD3RMvvJKTkR4E6iOdS7epcyYVOSvvFt+fr6Q9XNbO1lJUakd1XMfiGPWMu7ht4mvSAU6bRYUV2SYpUtAmTEpIAGcrEP2gH0qcmHMxTuaX2ygVAolg4So0Yau7sQC/LrDDthcq55E2RiEwJwqCDVSQXDcU7tQ4ivKkT7QiXJUClCG7QkYSutO4apBzOKprRoZFilc5irVEHbiLe11pBloKQUoWtRAOYSAAgktUqdSjxPCKdjtoUEk1KQAelAX5R0S+NmJdolJQo1TkoD84BI+S0U7OeoHigEeREVXUVgYYwj6dj7YQu6YFWdQGqTw4ZQHSvfBa6dn59mJRMAUkuyklxlXcRpQiBK0MSNQW8Ie0xDA4MzdSCuMxxuSbjkDeG/y90+IIi5h4ekBNk57YkkFnqeYYjnrDAoMWYUhO1drERlG3KDON2z9rM+2r7xinMVnF68B89M+2r7xihNyiw7xr9sMzlVPGLV2WXEsPRKe8olgABWrwPd24xIuzTrSf0eSM+9NUaBvogndq2pPCA1ploS1sLxKG2d8JtE95dUIDPoS9SH0y8IL7E2YhC1rDBRBTxw68vWGG5tjLNIbGgzVsylLyrmUoFBwLkwan3ClmQcPmIYe9R6RFv+O4GTFy2ElJCVcGfLhufLOKOw5K7SpZJIS6EmgNXJyp9GGeVsulWNK+6pYZMxCiCGA9r+Hx6RHd1wpshSkBu+xHEgjXjFBgo2JGSHXPmHVJemjQEXbFgWaQC2IqSsjNpIy/qIHR98HoA3nJHbpDAkuQTXCFgJUoDIsrCSK0J4kJVDJMftOAPvLNtuqSqXhXKCxoAkAg5uDTBzcQBuRBlTUoSSoFdFd1yHAYlJIJZQqM65QVuy55rTJU5aWWHBQAG71KBIGWjVapMa2LZ6XZ5shImOTMDJIAfMlg7sO85/i5CG6SFO0nMUvGRuAxGEl67xEFpFSrcn0JPuiwqSUrmJZgFOOS+96kjpESEhSS/wBJzXccvJoXb0NGl/UQSIIKikhSgPq4R4EkOPGB0u0kylTTQqdTbgAwHl4kwaFIy7rtBWhP0QXblVvKIzuIAnEbQSYClgplSkfVD9VVPrEe1ds7GyIkj2pxxrP8Kch1Ux/p4wVtMjtLSU5d6vAD484EX/LFoExtKo/oB7vVL8yExuOp6WxfgTzdTDrb2+TOeonFM0F84bdnbaqXMSkOpM2jDMEZHoM/yhQvCUcIO6COze0apExKwEqYnuq4hi26hjLsTenE3kbaZ11EoISd5zMKO0l7lE5CpahiTRQpUF+6eDjXXJoP3dfUu0oxSlfaQTVP4jiPI0hNvCxqm2kpDlSlMCfCu4D08YSqTDnfC3WegFPmMcvaNBloWx7xYpyZs6sx0+AYM2C+ZKslYSdFU88opC45fYiW1EihbXUnmatAOfda0rbIabvDoPDjFAiN2l2ZxjMc7YgHCeY8f9o53bw02ZwWr1MTXjeMyR2eBSk4sSmJcUmLAoeAEV7NM7ZaVKYGYQSBlU1aNbQ/p5B+Jla4bsMPmMtjliVZnHtEA6+0pm9RBxcwuWNHpUwHnOVSkD62LogP6tBBjvMBds8+ZIGOPE5HeY+dm/bV94xTVIdLnp0gleKHnzf5ivvGIMHeypFt2DHAMgSaWjvAQ1bGIP6OpX15qz0BAHpC9d4eYPjOj+b9IatmKWVFMytXitX5QMe0y/8A2AfSFpw7pHCJ7BNKktqMjEU5WfEev+8VLvt/eJ+iFsnLJsPqCYGRmH/biG0pcRQvSQpQxA1DeWR6QRkzQXGozBzHP4rFWXaRMmYJfeDspQyB3Ded+g50itW8P6YrbtZeZJZZgWhKt4B/LxijfkohHapRiXKUFpcEigqC1QCDnBmdKzIyFD7oklBkpO9z5xyHY5/MI6dRAD9IGM7GlEyX2vziRWWlCmGf0yAk1INDllCne97pRecsJLizownUlSiVLrvCT5cIfplhDulxwClJB5pBY9RHGdrbNMkW6asgoxTFLQWoUku4ORzYjSGdMAWgb1O3E7XaJwUrEC4UE+/8YorUUe0k4dFJBPiBUekDdlbz7SSx9pAAPKreQEHgXgVw9ZhNOfQJTROSohlA/G6LkpRBBGlRHi0RNYLvM1YTiISxJw5ndXQcq8RAlBJwIdyAuTB1/qEsKWk96cMKeAbv+4czC3JmEdMukMm0dwKSsHEgAuEJKgkVdRCHOtSxrxVAE3ZNZXza+4WV3T3TnXdHpqAoTk8zx+p3dTgYAivf924VEgdxbkNkFap4M7jgRxZZmDCWaOkYEqBRMBwHNsw2Sg+ShVuZGRMKd/7NLlTACxBqlYyUneH8waiM66rpP9DNjSajqJg9xB113kuUoFJIIOlDz5x1W4fnZSbSQCtYwlSaeyo0IyCqAluEIljupATnUw4bC2kpXMs68lDtEcwwUB0wnoYQ1B3LgR+nht0PpiC02YKYnNJf8ouT7MUmlRGtokEylt7WEt4GM1Qcx09pzvafOTwlI8SAo+sb7Oyu9K5+dT6xJtMyikhiAlLEVBGEMQdxivcNowqT/Cv1L+hjY0xyzD6GZOqGEU/URxsiAq0E/UlgdVEn0EFw0CrsqqerUzMPRIA98E0yzA7Bg4lVPGZyW3hp00//ACLA/uMVXrFq9lfPzf5i/vGI5cunOBseY6vIGJNdqvnByPkCYdbus2CRLG5AHkDCTd1nUualKRUuB4GvL846D2eBCEu7ABzwAHuix9olqwd5MqXjOKEFVXanM5ebQNsZwpCRFu/Fh0JHBRHAO3n6RTsyXVA3PbEOgzzGtSUkYjSmY3ajlwjNkJKAhS0jNRYbgVE9NPCBd72opkgA1WAnyr5U6wR2TQe+ncHh7TJgFpj6hudssXRaHlh6lLpU+pS6VA84IKAYAOwFHzgJdU4C0WhB1UJieXsn/wBfGDUJWjY5BmjSd9YYTwCKF73LKtUsy5qAoaHUHeDoYIpaMSamKKcGFYZER7iuWbYrRgUSuWvuJXvo6QrcqjcXffDamLZUx3vTqaD1iBaG5ihgjtu5MCi7eJ5lHsi/U2VYMwHAs4SsVwHRx9U1rpTfGijFW8ZYmSZiT9U+IBI6ggHpEVMA4zJuUlCBAe1t7idb0A1loUlIGhBIxHq+fARLd20k+yLKEqJSkkYF1FD4p6NC5bw2FWoby/2jo187KInTFTUrZSgDhpnvPMNHoSFQhW7YnlwWcF175lGfeFmtZGKWZUwmqkMoH0J8Osb2jZtJHZlQXKNQFkIWlW9OIBvhwYX7XZlSFgKIfOkMF1XiVFIK6H4EL6jheORC0PluRzELaq7zZl4FKdNCAGGLNu69TvqWzyzFbPXhPSvtAshEvUgqbSlQcjk+XOGP5T3M6WlIzAQOaiWiKy2VMuV2aXcBVSjElZJGEd0OHGLEorSxZgRCzsjKAcDI+Zp1hxkjJ5+Iz3btIVgBeElWSh7K/wDSrgX56QXkWoK4Hc8c9sx7OWUlgl/pVIxAHDhT7RG8Uo/I/s3ePalSSVdpKOagxUKMc6tkeh1jNtqxyvaaCWZ4PEH7V3OZMztEfsZhZQ/drUc+CVHwJbdAKyJwrUOA8vgR0+dLC0lKwFJUGINQRuhBvO6zZ5oSXKSDgUc1J3E/WTQHeCDrBtM/6gJi+qXNbCNNxf4cHVSlE+Le6LRtXPx/KKlyq/V0f1feVA6Zf4BIAcAsM9IvYrPY23zFVZVQZ8RMvRP6xN/mL+8YxmiW8/8AETv5q/vqiNAeF7O80qx6RDeycl7Q+6Wo+JQPfDTONW4wF2Llgdoo6ADxLn0EG0qdRYcuL/AiQeBLgkZMFzbMZs5RGUtAST/E7gDfQiI7JZmd9/hnB6RKTKSWO9RO87/GBDMYlhzJqbKkypeUzvS3NASPFj7oddlZQwqIzoD0B/GE29rOVylAZs45ivu84OfJ7fKZtlDHvJorfTf09IfobK4mVqq8Pu8yrfqTZ7YiZ9EkYvsq7qvCiukMIVFfa+7xOs5Oo9NfL0ivcdq7SQhRLqAwq+0mh9H6wHWL2eH0L90/MIqpG6VAiofq0R5xiaAwiilm4mhY4UZMjnLegDaDmS2cFb3khUxRQO9QqG93qN+R6iBllLTZe7ECeSHWfuwXqUS1UfCk+KQSDwPlQ6QxUu5CT5it7bbAB8CA5qFDQ+BivkkvqC/X4aD6JgICg7VzoXBIIO4ghiNKwJ2klPImTE0UkY+qCFvz7sU6fMt1vScwbtpsulMgdmCSjM60YVamVekSrki3WdNokOJqAETUauAKg67xvFMxDDZZwmTMKqpWluuh+N8Cp+zM+yWj9IsrKBDTJRLBYFaH6x0Oh6g6ov3fcfzMQ6cLkDsf4iTaZbvWvHOKtltakqzIh02hupE8Kn2diUsJ0umJKmc4gDRW8a1I1hYlWPEQRqQIaV1dcxNkKNgze9LMqdNlrWouhiAwY92j66vGJRFXa29gi2TZSaDCgYhooS0HIaM0bLtIRIMyZQBIfRyRRI/iJ8M9I85fVY7j69voJ6vTWVpX9hz95SWJc2cpCsVEAuC2ZKjwPdUk9IJ3dZsCnQ6XGEAZ1U5JJriJNa7oT7BOUqek0ClLq2XezA4NQcuEP91IxT0jQAqPkB5qfpF9UGRgoPGJGnKshYjmHrvScLEu2+Ku0VkSuQSrNHeSdxZvMEiLqJLeL6eEC9pLQ0rBqr0H5tAkOHBEiwZrOZHdK/1YcAryKjC4khtPKDdjQf0QtuV96vlAUCNarG5/vMO7O1ftBN7D9ZnfzV/fVHiERreq2tc/+dM++qNipoy7PdN2v2iM2zctpazvLeA/ODlkS9fDn+VTA67JOGUhGpDnma+TiDVgstK823ZM/SCVDnPidqG217fMitKmDRRkoCix/wBuUXLVL8ooWdTLTueIduYXTp+mRMmIKVEFqFuFHeFnZAGVa5ssFgFKBGhFW90Ot5oAWG1qeYp5gDzhKlWVX/FCE/TIV4JBPoYZoOCYjq/UoM6Qmc/dJoaF8oq3DdHZJX3vbViA3BgPEsDHtmGJWHQVPuHxu4wURnHau3PoEpoqseszTs6tHk6TRhUkxaZq6xog+EJI5XOPniP2KHI+hzNbDZAJgUqvdUG+0G9PWLtkmpXKSlw4owNaFsorS1socD8eUBlrVKtuBzhKgR1JHu9YapOU2+IlqOH3eZLel4GzWlCGeXPBPKYhgW34klNN6S1Sx9ttvARMUC+GWtTfZSos29wAQdxeK+392rmypSpQKlS5j90OQCCXbmkeMDJt4D9BmWj/AKiUYS/1lNLZQ+kBiOegg615AMXa3BKw3sbasclCsyBgJ3FJAfqG8Y326217FBlSj86oVP1AdftHQddzr+x9pmJsykSEKmTVTClLjuIGFHeWcgOGpinbNmxIWpVrmhaiXwILrWSHck+yHJDluEHVApJaKlywAWL9w2+0yrR2lnxLWfaQxUFpzIUNRq+YzhuvS+5KEhSUATXxlOIKTLUfaGJFFBw7DygLar5Kk4ABKlDKWij/AGjmo8/CKkq612gj/pyganUgZgb+ZpHWEEbzwP7hK1JO3vFr9LM+faJ6s97N7RA6DCk9N8M0+yy5xCFJIWlIUlTZgtUHIh2BBj212OSoqCu7iNVJJRibJyPfF5MtgBiLCmmQ6RlX6oMF25BH+/mbVGmKk5wQcQLdly4Z7/RRXrk3TPk2+DVnWpM90KYkAOwNHJOfKPVTAGS4xHJOajyAqYs2CytMKlEPh9kEFm+sRQZmgfpFCz2kufEttSoCseYWNtXvB5j84D3lZFzFKVQvxyG70gguNWhbeymNGlHm1zWc/o6QoMWLjmTGG4U/XUODCkbSVlJceB1gyK1wqrXJ/ODpexJOcTNu0gXA7ickvz/FT/50z76ouXNK7SYkUpWvD82ijf63tVoY/wDWmffVGXdbuzU/SD2KTL0nGMx+s5IV8cI2s9rKCHNCsYuWR9X6QOsdvxDNxVjyYCLc5GJSxz90UQxu1QwI8y1brcQSgBuOsUMWsWLb3ghf1kh+eSv8wMVhWBuTu5hasCrIEtTphUXOcArNY1/8QMwEYUpcnUAoYjzzgwFOIp2ZQNoWj94lKabmTiqOAVDGjbO4mZuuXhQIz3WgiWFHNfePXIf2t5wSkTm/OsVccbBVYWZyxJMYVAqhZfFqGqR5/jHhnE5JD6Uc+cRoUM4tlWCUCCAtZfd3N5OaU5l9dHgtVZZsHiCstVF3DmVZ1DWhao+MoEbSTiVyZkpiVthVoMQBBPJlHoYjVfClYphSRRCQlinvrwuA+qcjuYxkpThIFZaFLUlQyBmN3ehMw8lAaQQP090Ea+rthK7LVhIlqJNaFRcvxOpMA/lCsPY2ectA+bn4HrlNExBcDcpIL8UPrF00Ult49YG/KBbccyTI+igGcquai6UDoAs9YJoXZ8rB69FT1CTfJnbSkWlBocAmCu4EH1EKTrWr6S1qqcyok5kwR2ctKkTwoAspKpZPBYbr3mPSGewXemUkJSOZ1J+NIb1Vq1t5iejpa1eeBFey7LrUxmHCVGgzI47qfhBK32tKGs8od5qvkkUqTqX01JgrarWlIejij7t/u8IX7rkuCs5rOIk6Pl4AgdTGdZe1nu+OwmrXStftlmx3HLWopWVFTBVFBmJIybeIm/5UliicTfVK1N0YxDd03Daz/ElubP8AlDEYEeIQDPMDTLvlykumWlJ3gVPM5mIbFIZ1NU+6DFsIwkq8fKBdmUcJP5RG4hTJChmHHaWJKAX8PKF602cJcy5ipdfZSTh/tyEH0KZClc/wgRd1mxzhqE95X/qPGv8ASYcG0U5bxEWLHUEJ5h27LEoiWk1WWBJbM8t3ujoCVBIYMwoMtIXdmbO80rOSB5nL3wwYuUC0q+nd5hNa/r2+J817VDBbp6hkZ0zxxqeNJanDiLe16HtFp4T1n/uK9zwLu5VDB29S58SE4l1NsUlwlRAOYBoWrHQbJae4lSs1JBPUPHNiqOk2kAYAMghLeAhez0jMap9RxN01lKH1VeSvzSfGIZfx8dI3sRcrTvQ/9pSfR40mjCoA6pfxrCzgldwjSkAlPrN4r3JI/XV8E4h/VT45xPiiS5P8Ss/weihFtKSFf7f+wGqAJT7xgVGyI07QRsFgCtBry18oqo3ECQzhVJMI2hAEuWkUW/arOiUVHe5uwGpG4EihbbW4LBsQKUg5swClHoQOGJIjy12tS1BGRIClAfWVkP6QyRy4xOqyjsDNIfEQmW37tOKv9aiVcsG6N1FUc/J/qedexmyB2H9wZthY1pMqenvImYUGrKlKwlOJIJCTiAIxGqXOYLAjsfYyqQpKgAhbYGrk+RywigB1ZRyIeOZb0mzrRMRiCRjAIyKO8M+Ig9Y5wSZgV9Blj7Kgf/ZK/ECBtUofJh0vZkAEVzLY10pyhQv1ajbVlVSvBh5BCAB5HzhsmLrAS8JL2yQf4Sf7cZ94jP0ThbD9jNLX1l61+4lxCVy3KEoXSgfAfGo9IqzdqgkhExCpajTMFPLEDnzaCpTSIbTZUTAykhXOBLj5jZQ49MB221FSFtqCPERgvIIHZpDkhmdgPtHQedIjtuzayVdmtSQB3QFEA8C2W5xAaxTOzeWoYS+RDV486fBgyIp4JitjOvOIfkOCFE4iC7+4bhwhwlkKAIyNR1hElzFNQjrDLs1bSUlCiHBJHLX184qdO9eSTmXTUo5CgYhC3KGHC2cDbQAAWpTTpF20rcvFC0lyBvMLvwI2gEit87DJbx9Y3uWzYJYJHeX3j1yHQN1eBFptBXaDIbulQJ+yEgq8ajrDRYpeNaU/WIHjFrrSa1QRamrZY9hjVdMjBJTvX3ulGi32Xw8STxUAZAN4R4PjONKpdq4mZaxZiZ897Qo/WrTxnTPvqgBYC2IbqQwbQn9ctH86Z99UL4LTVca+MDX9wjYHAMmVHU70u2Z3VpQoowJqkYmYB3SHUPCOXkV6x2PZ2+sYbIwNtpwDL5dPWsXLmtX6zKbVWH+4YffE+09s/Wgig+bC08QFqSr0T5w2227pS1JWtCcYUCFJ7qiRViR7XWFS/LKmfa5KwXTLRNQTzMsp81K8DFgFQYPaC3u77wJHLU+USXeeznANRYKRvfNuIpEIWJWLHRvj3RQua8jPtQUCyEeyne4OfhCVIKgsfaf9E0LsMQB3jkTERIUuXLOSiVK+xL7yuh7qH/jjDPEQom4JkxSw6gkSkjfXHMP2cRQkb+zMFowDuPxFNRlhsHcyaShU1an+n3lnLDLJy4LmMQNyQpX1Xlt95lKwJSiAkaKURyYlmEUZt5KUMOQJJLak6k5nduAAAAAEViuLW6rf2k6fRCsZaFLVfS5klaFVJDA73pkOcE79nkBwaK7quIdxXp5mAt2SXWk7j6V93pBK80vLUTvSR4tBldmpOYu6ImoAX8wLNmt1gUi247akD6CCnqQT7xFy12gIQVHJIfnw8YXtmphVacRzViJ6gmK6Sr0u/gH+YbWWgOlY+SD/ADHErpWMERy7WmbLxo3lJ5pLH8eREZLVAGG1sGPVMGXIkhgPf9yianEmi0ih38Dw9ILkUj2Wvzjg2DLOgInPbJehQopmApw0bUN6w1XMSBjIKX0OeHjucegia13XLSvtMAL6s5ES4xlFrbzwB2itWnUEtL5mRUmpJmcBXrSJZSe7WMmawI4MbAxKEi7WtCpzg4ks2oNB6Dzhn2YkvOKjkkU5mg98BkQ1XBIwycX1lP0FPxitalrAfEDqDsrIHzDzOh9f94quYnCu6kcAfKIDLHGNVTxMU95wHaE/rlp/nTP/ACKhftH7QcR6GD20Kv120/z5n31QDtqgFJJ4+6Br7jH19olpCHKeY9YfbgUcQSKE0HjCPYy60846JslZe8ZpoEUHM69BCtmS6iNAgVsTD8yf+sS5eYQkk8yln8x4wAutdV7vHUxcumb2kydO0ogde+rwAleJgNYLUEBzkVJSTufEx8WHWB3knAHzmdQoAYeMf7/mFbZZwqWoZloSLiJRMLaODzBpD0C0Jcuyn9KWlLsFORvpv6wNGzUVksv6gaNtltveSpdWqByr5loklylTDiVlqfwjWw3f9Jf+/wCAi5MtQGUCBOMGXOM8d5uUoAZhSJbHYBMX7LAVJiOzWMkY5hwIcVOZcsMI1JJ5QVlqCThAwoDu53ak6wzXUx9R4ETtuC+lTzNpcgAEgAAd1LeJ93jEF5pJQECqlHLgHMZaL3RJs36RNogDE2peqUgby4EU7stSZBJtiwi02gCYQqiUJyTKScu5r/ESdxjSAyu2Zw4bdE3ay0kJTLZnJJ/p08TA/Z60BE9D0BLcnDDzht2wu6XaECZLmS+0Q7d9LKBajv7VKdRujm/6OpSmySPE/gIZQpXpyhPn+YJupdqAwHiNWyVvJVMQcld4dCfcoeEHbRNKUqUM0h23tpClcAwzxzw+KVn1SIbJnskbwRGRqPcpm3pR6GElstoTMQFJLg5H1HONiGhFuK+zIIJcypjFX8Jb2h7xuHCHoTgUhQLgihGRBirpth6rN6/WTA4wQREKJQYUyp4R7KWxj1SmWfGKS+JJpGq9Izt2EZ2r1iZHOczxCYerNZwiSlP1QPHX3wl3ckLmoRvUAeWvk8Olmmd+Yg6Moclfn6wbTjkmJa1s4WWSaPow9GiEtEiTQjX8IqmcYcEzTOA7RLa2Wn+fN++qAd6H2Txg5tR/i7T/APYmffVAa8v2Q5/HrFV94Me/ZCFxpxLTyfy/OOlXgoWeyplD2lAgtoS2Infnh5eal8mlgC5pWofs0Ym3knu+dekHdoyZs9MlJrSWDuUs949Af8sLWDk/4hVYEgfA5M37TsbFLSCy5uKad7TMv8mAeO6A8+af0a0b+yKxzlqRM9EecWb9tQM04fZT3E8k0i3Yrv7Sx2lg61S1pHVBy5+6AL67hjsIw/6emOe5ktw28TZYepAHUHIxLY7IELXMo6z5CFHY28CmVLVmzjmHy8PdDiJqSwBzGIRVqyrMgkFsqHMvqCcBmTFsHYBqnk5A9Y0TeMsAdmhzvVofR+TQMmnGWJowYaCMmLTLS61JQP4jnyGZ6RoV0og7czItvssJweJm0M+YuTNLlSgEzE6uZa0zGH9sH9ofnJQSg0tC0IB1wzCMR/scwrJ2sk4sJxlJ+lhp4O+/SLEy8Zi5dklyGXNVjRLrR0pVKEw8EpV2n9Jgx9UEuR3ly0279JtYUE4rNYpqAwqJk5S0ICUjXswoq+1hintNP/SVpM8SkocKTMxrwIGFTyioKAKld1Tgh2yoBB63WBNhssmVKBWUTpLaqWvtkLJO9SlAnrCpeN7WiVME6RimJmTQmWlSGQqbMDYgQygAwYMA+JoIo+JRiSeIAsd3LUMIUFkIxkvkmjZ1UzsSz01ziyu65ktu0QpLijgh/GGi57DMTPQnFJKrOFKUjCQcag6DiYCYl1aJSQcLuzxWvtcxNntKpqgksJiUYlKScS8IYqLlQUQDlQnSFnVCcjzHa3cKc/A/zBVx3euZPTgSVYQVqarP3EU4/OQxW1CpaVYwUkJJqGoAT7oEXVYpspSZsia6iAVS5jBEzQgKA+bLBg7gMKhi5Hau+ETbOSypcwJwLlqbGnHkaUUn2mWHB3xS6ngHxL6bU8lfMCbI3YifZghbgpZlBnDitNRTL4Mo7SxL7NYK5OYIq38Sd43p050JTZO6uzllQUDiybQPn6cmi1arbLUVSpye7ooCoJSk5czmOVRSIxkc/MjeVbKyJFtSqoIKTkRrG02Zq8VbLsulKiqXOmsRRJCQCdCRhfLLImlWiSZYiAxXypT1hdqX+ORHU1afu4ka51WeK94X4iS2N3OgZ2GprlFiVYUgErmBCU1KsL0HWEa/LUhZK0uz93HVa21VRkpG4b9dIroZj6pz6kEZSdK2AvEzrXQBKZaFKIzLlkhzp7R8IeLwV2a0TdMl8Un8M4QvkQkYk2mcRqhA/wAyj6iOkWpIUClQcZQ6iBRgTMtcu2TPMXecEEEOCPURQUouaiK0uaZKuzUXTmk7uHxviVU1L/RiwMEZw3aYfrtq/nzP/IqBFvT81BjaX/G2v+fM/wDIqBdqlky1cPwimcN+Y+PZiOvyZTMEqavgn/KCr3iLdyd+bNtCspQJHGYsGvRJ/wA4gdssgpu5ZzK1YQBUl8ApzYiDUmymVYuzwntFqdQFakucs2ASnpAm7k+JKnHHmL08lSmFSTlxhw2Vsa5WPtClqOgEEjnucaQPuyVJsg7W0zEoWr2UkuoJ3hI7xUcqCnWlC3bbSkpUmzS1YlEntFlnJzJSASqlGOFt0DqoOQxhtTqlINawPYLt7FAQC4BPmSRF9FqUElBJw6NmDm4gML8UKFCf7ifdEqL4B9pLci/kYE6XFt2Iau2kLs/uM0mUT7K0q3AnAX3PkTAm3bLWlRK8MxavsuOQbIRrZrzQCO83xnwPGJLVfjl+8WFakEmrFxmIZpaxjhhFL66kXKYgO2WNcleCYkpU1QaGop5R03YC4OykC0TR84sEI3olqY+KyAeTbzHMrXaFLUVklzkCSWG5zVhFi69o7RZyDLmKA+qS6T/SfdDDWBTFRUzrOjbbTlFMlKQ5VaZQYlge8VEEtR8LPxhStN/Fldphly0TRMlSnAPZqSQkhQINCVKDCmEjQMQRtTLtQk4nlzZdokrwu6VATUAsfslRY+cEdr9k0oOKV2mFaFJUkJVNBKVAol5FUsF1gYSM+AgqMGEWZSp5g270dolE2V7aU9lNSFVUhqKSp8wNeCWgUuTO7REu3mbND4ZKiUplqd6qISFBYAfCp9Ya52w9ns4ZKpkmU7iYClXZEmgXjBHZvTGGb6RY4hVvTYO2lSEqnomykTUzA6QhRwuGoGyO+IVQAeZd7CSIVQhMqU6peNA9tLOoUAxJ3kAVSMwKVFctd0SpyEqZM2UQ6S9WVqlQqIP2osjvMO65eg4vwgDcV0zpS1rDJs8xz2Zo6if2ksZoB1BbFQgamvxiV+YLkyDZACSVWd2EzWW9GmAZDcsU3gRpPQAtcwhy5KQ3mQfIcuUNwswSpjUKooEAgjcQaEaQt3lcIsww4j+jKUMCiSTIUrJCvrSSfZVmk0NCCBhRnMNvJ4m11zCuzrWanFXfmI1tsxAGJVCdGzO8NFfAqRYbXQBUpKldQAodC0cunbSWmapknCSW7oOJ/tFyOkXClu05RxzHC/bWZkxMiWAVn2Zeo3qWfogBzXR21hf2hly0Hs0HEpAZa/rK3AfRSnIDm7wyXVdQu+yLmqrPWHVqxJ7qH5sTvPIQkzSS5VUmp5mK4APEMk7R8jFlw3eVN+0mKPNglPqDDvP00MC9jLs/R7FZ5RDKTKBUNy195XV1EdIu2ueAA+Z03xGYBuTmVbZZwtJHHwMURZAM1B+sFbNILklwCKPT0jftgKMPKIJzK4nPL5+Re2TrROmpmWcJmTVrAKpjspRNWl5sYrS/kOtrEGdZmNPamf8A5xkZDPSUzhcwjRs98m1os0hEsqkKUl64ltV6gYHdqRFeewl5zAUy59mko/hVMxHmezYeD8YyMiRUolTYxi+r5DbYSSZ9nJOZKppJ5korHqfkMtf7+z+Mz/RGRkd0lndRpsfkOtX76z+Mz/RGo+Qy1DKfZ/GZ/oj2Mjuks7qNNk/IdatZ9n8Zn+iN0/Ihaf38j/uf6YyMiRWBI6jTD8iFq/fyP+5/pjE/Ifaf38j/AD/6YyMivQQy/wDyHk1n+RS0JWlRnyaKBoFvQg7o6RNuRZUSFJHjr0jyMiwpUdpRrGY8zRezyy4xJINCC+Rz0ipdWzE6TilGYhUinZA4saB9TJigaajLJmyMiemsrkyWdsytSkd9OFKsRSXLsC3CiiFf0xNaLhmKyWl95xfhGRkd01nZM1/5bUUspSX3h/wpEMzZNS0KlrUhaFBiC9QYyMjuks7cYIk/J3OFmm2ZU6WpK0mWlRCsWAhkhX1ikUf0gTcfyK9gsLM2Woj2RhIAO/ifjlkZEdJZbqtLO0PyWTrSEpFolpSC5GFRrprzgbdvyGKROQubPlrQlQKkBChiw1Z3yJz4R7GR3SWT1WHE6Mu6lkuVJzc0MaouMu6iktlQ0jIyO6Syu8zZd2TKspFd4MVDcM394jwMZGR3SWRvM//Z"/>
          <p:cNvSpPr>
            <a:spLocks noChangeAspect="1" noChangeArrowheads="1"/>
          </p:cNvSpPr>
          <p:nvPr/>
        </p:nvSpPr>
        <p:spPr bwMode="auto">
          <a:xfrm>
            <a:off x="215900" y="-911225"/>
            <a:ext cx="2076450" cy="2200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4102" name="Picture 6" descr="http://smarthistory.khanacademy.org/assets/images/images/avigno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914400"/>
            <a:ext cx="6753275" cy="5718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8306515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1143000"/>
            <a:ext cx="7372916" cy="35394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800" dirty="0" smtClean="0"/>
              <a:t>The relationships of the shapes and colors</a:t>
            </a:r>
          </a:p>
          <a:p>
            <a:r>
              <a:rPr lang="en-US" sz="2800" dirty="0"/>
              <a:t>	</a:t>
            </a:r>
            <a:r>
              <a:rPr lang="en-US" sz="2800" dirty="0" smtClean="0"/>
              <a:t>were most important to Picasso</a:t>
            </a:r>
          </a:p>
          <a:p>
            <a:endParaRPr lang="en-US" sz="2800" dirty="0"/>
          </a:p>
          <a:p>
            <a:pPr marL="457200" indent="-457200">
              <a:buFont typeface="Arial" pitchFamily="34" charset="0"/>
              <a:buChar char="•"/>
            </a:pPr>
            <a:r>
              <a:rPr lang="en-US" sz="2800" dirty="0" smtClean="0"/>
              <a:t>This painting started the cubism </a:t>
            </a:r>
          </a:p>
          <a:p>
            <a:r>
              <a:rPr lang="en-US" sz="2800" dirty="0" smtClean="0"/>
              <a:t>	movement</a:t>
            </a:r>
          </a:p>
          <a:p>
            <a:endParaRPr lang="en-US" sz="2800" dirty="0"/>
          </a:p>
          <a:p>
            <a:pPr marL="457200" indent="-457200">
              <a:buFont typeface="Arial" pitchFamily="34" charset="0"/>
              <a:buChar char="•"/>
            </a:pPr>
            <a:r>
              <a:rPr lang="en-US" sz="2800" dirty="0" smtClean="0"/>
              <a:t>Picasso was inspired by African mask art</a:t>
            </a:r>
          </a:p>
          <a:p>
            <a:r>
              <a:rPr lang="en-US" sz="2800" dirty="0"/>
              <a:t>	</a:t>
            </a:r>
            <a:r>
              <a:rPr lang="en-US" sz="2800" dirty="0" smtClean="0"/>
              <a:t>during this time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22179216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52600" y="304800"/>
            <a:ext cx="535967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/>
              <a:t>Analytical Cubism</a:t>
            </a:r>
            <a:endParaRPr lang="en-US" sz="4800" dirty="0"/>
          </a:p>
        </p:txBody>
      </p:sp>
      <p:pic>
        <p:nvPicPr>
          <p:cNvPr id="5122" name="Picture 2" descr="http://upload.wikimedia.org/wikipedia/en/thumb/6/68/Picasso_Portrait_of_Daniel-Henry_Kahnweiler_1910.jpg/220px-Picasso_Portrait_of_Daniel-Henry_Kahnweiler_191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046" y="1129640"/>
            <a:ext cx="4042954" cy="5513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876800" y="1447800"/>
            <a:ext cx="340016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Picasso</a:t>
            </a:r>
          </a:p>
          <a:p>
            <a:r>
              <a:rPr lang="en-US" dirty="0" smtClean="0"/>
              <a:t>-</a:t>
            </a:r>
            <a:r>
              <a:rPr lang="en-US" i="1" dirty="0" smtClean="0"/>
              <a:t>Daniel Henry </a:t>
            </a:r>
            <a:r>
              <a:rPr lang="en-US" i="1" dirty="0" err="1" smtClean="0"/>
              <a:t>Kahnweiler</a:t>
            </a:r>
            <a:r>
              <a:rPr lang="en-US" i="1" dirty="0" smtClean="0"/>
              <a:t>, 1910</a:t>
            </a:r>
            <a:endParaRPr lang="en-US" i="1" dirty="0"/>
          </a:p>
        </p:txBody>
      </p:sp>
      <p:sp>
        <p:nvSpPr>
          <p:cNvPr id="4" name="TextBox 3"/>
          <p:cNvSpPr txBox="1"/>
          <p:nvPr/>
        </p:nvSpPr>
        <p:spPr>
          <a:xfrm>
            <a:off x="4953000" y="2743200"/>
            <a:ext cx="4127797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The shapes in this painting</a:t>
            </a:r>
          </a:p>
          <a:p>
            <a:r>
              <a:rPr lang="en-US" dirty="0"/>
              <a:t>a</a:t>
            </a:r>
            <a:r>
              <a:rPr lang="en-US" dirty="0" smtClean="0"/>
              <a:t>re broken down further into smaller,</a:t>
            </a:r>
          </a:p>
          <a:p>
            <a:r>
              <a:rPr lang="en-US" dirty="0"/>
              <a:t>c</a:t>
            </a:r>
            <a:r>
              <a:rPr lang="en-US" dirty="0" smtClean="0"/>
              <a:t>risp shapes and monochromatic </a:t>
            </a:r>
          </a:p>
          <a:p>
            <a:r>
              <a:rPr lang="en-US" dirty="0"/>
              <a:t>s</a:t>
            </a:r>
            <a:r>
              <a:rPr lang="en-US" dirty="0" smtClean="0"/>
              <a:t>hades of color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No interest in perspective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Uses neutral colors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Geometric pattern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328639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ilter">
  <a:themeElements>
    <a:clrScheme name="Kilter">
      <a:dk1>
        <a:sysClr val="windowText" lastClr="000000"/>
      </a:dk1>
      <a:lt1>
        <a:sysClr val="window" lastClr="FFFFFF"/>
      </a:lt1>
      <a:dk2>
        <a:srgbClr val="318FC5"/>
      </a:dk2>
      <a:lt2>
        <a:srgbClr val="AEE8FB"/>
      </a:lt2>
      <a:accent1>
        <a:srgbClr val="76C5EF"/>
      </a:accent1>
      <a:accent2>
        <a:srgbClr val="FEA022"/>
      </a:accent2>
      <a:accent3>
        <a:srgbClr val="FF6700"/>
      </a:accent3>
      <a:accent4>
        <a:srgbClr val="70A525"/>
      </a:accent4>
      <a:accent5>
        <a:srgbClr val="A5D848"/>
      </a:accent5>
      <a:accent6>
        <a:srgbClr val="20768C"/>
      </a:accent6>
      <a:hlink>
        <a:srgbClr val="7AB6E8"/>
      </a:hlink>
      <a:folHlink>
        <a:srgbClr val="83B0D3"/>
      </a:folHlink>
    </a:clrScheme>
    <a:fontScheme name="Kilter">
      <a:majorFont>
        <a:latin typeface="Rockwell"/>
        <a:ea typeface=""/>
        <a:cs typeface=""/>
        <a:font script="Grek" typeface="Cambria"/>
        <a:font script="Cyrl" typeface="Cambria"/>
        <a:font script="Jpan" typeface="HGS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S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ilter">
      <a:fillStyleLst>
        <a:solidFill>
          <a:schemeClr val="phClr"/>
        </a:solidFill>
        <a:gradFill rotWithShape="1">
          <a:gsLst>
            <a:gs pos="0">
              <a:schemeClr val="phClr">
                <a:tint val="14000"/>
                <a:satMod val="180000"/>
                <a:lumMod val="100000"/>
              </a:schemeClr>
            </a:gs>
            <a:gs pos="42000">
              <a:schemeClr val="phClr">
                <a:tint val="40000"/>
                <a:satMod val="160000"/>
                <a:lumMod val="94000"/>
              </a:schemeClr>
            </a:gs>
            <a:gs pos="100000">
              <a:schemeClr val="phClr">
                <a:tint val="94000"/>
                <a:satMod val="140000"/>
              </a:schemeClr>
            </a:gs>
          </a:gsLst>
          <a:lin ang="5160000" scaled="1"/>
        </a:gradFill>
        <a:gradFill rotWithShape="1">
          <a:gsLst>
            <a:gs pos="38000">
              <a:schemeClr val="phClr">
                <a:satMod val="120000"/>
              </a:schemeClr>
            </a:gs>
            <a:gs pos="100000">
              <a:schemeClr val="phClr">
                <a:shade val="60000"/>
                <a:satMod val="180000"/>
                <a:lumMod val="70000"/>
              </a:schemeClr>
            </a:gs>
          </a:gsLst>
          <a:lin ang="4680000" scaled="0"/>
        </a:gradFill>
      </a:fillStyleLst>
      <a:lnStyleLst>
        <a:ln w="12700" cap="flat" cmpd="sng" algn="ctr">
          <a:solidFill>
            <a:schemeClr val="phClr">
              <a:shade val="50000"/>
            </a:schemeClr>
          </a:solidFill>
          <a:prstDash val="solid"/>
        </a:ln>
        <a:ln w="2540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76200" dist="25400" dir="5400000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152400" h="63500" prst="softRound"/>
          </a:sp3d>
        </a:effectStyle>
        <a:effectStyle>
          <a:effectLst>
            <a:outerShdw blurRad="107950" dist="12700" dir="5040000" rotWithShape="0">
              <a:srgbClr val="000000">
                <a:alpha val="5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9800000"/>
            </a:lightRig>
          </a:scene3d>
          <a:sp3d prstMaterial="plastic">
            <a:bevelT h="63500" prst="softRound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  <a:satMod val="140000"/>
                <a:lumMod val="120000"/>
              </a:schemeClr>
            </a:gs>
            <a:gs pos="100000">
              <a:schemeClr val="phClr">
                <a:tint val="95000"/>
                <a:shade val="70000"/>
                <a:satMod val="180000"/>
                <a:lumMod val="82000"/>
              </a:schemeClr>
            </a:gs>
          </a:gsLst>
          <a:path path="circle">
            <a:fillToRect l="25000" t="25000" r="25000" b="25000"/>
          </a:path>
        </a:gradFill>
        <a:gradFill rotWithShape="1">
          <a:gsLst>
            <a:gs pos="0">
              <a:schemeClr val="phClr">
                <a:tint val="94000"/>
                <a:satMod val="140000"/>
                <a:lumMod val="120000"/>
              </a:schemeClr>
            </a:gs>
            <a:gs pos="100000">
              <a:schemeClr val="phClr">
                <a:tint val="97000"/>
                <a:shade val="70000"/>
                <a:satMod val="190000"/>
                <a:lumMod val="72000"/>
              </a:schemeClr>
            </a:gs>
          </a:gsLst>
          <a:path path="circle">
            <a:fillToRect l="50000" t="50000" r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TC101859865[[fn=Kilter]]</Template>
  <TotalTime>81</TotalTime>
  <Words>201</Words>
  <Application>Microsoft Office PowerPoint</Application>
  <PresentationFormat>On-screen Show (4:3)</PresentationFormat>
  <Paragraphs>54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Kilter</vt:lpstr>
      <vt:lpstr>Abstract Art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Abstract Art</dc:title>
  <dc:creator>Caravella, Nicole</dc:creator>
  <cp:lastModifiedBy>Caravella, Nicole</cp:lastModifiedBy>
  <cp:revision>8</cp:revision>
  <dcterms:created xsi:type="dcterms:W3CDTF">2012-09-18T23:04:40Z</dcterms:created>
  <dcterms:modified xsi:type="dcterms:W3CDTF">2012-09-19T00:26:07Z</dcterms:modified>
</cp:coreProperties>
</file>